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2" r:id="rId6"/>
    <p:sldId id="261" r:id="rId7"/>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03" d="100"/>
          <a:sy n="103" d="100"/>
        </p:scale>
        <p:origin x="126" y="3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7EB4895-8522-4B63-BB9A-AF83831D31C8}"/>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endParaRPr lang="de-CH"/>
          </a:p>
        </p:txBody>
      </p:sp>
      <p:sp>
        <p:nvSpPr>
          <p:cNvPr id="3" name="Untertitel 2">
            <a:extLst>
              <a:ext uri="{FF2B5EF4-FFF2-40B4-BE49-F238E27FC236}">
                <a16:creationId xmlns:a16="http://schemas.microsoft.com/office/drawing/2014/main" id="{3AA5871E-C9FB-4CB8-8D53-BC420C8A8FD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de-CH"/>
          </a:p>
        </p:txBody>
      </p:sp>
      <p:sp>
        <p:nvSpPr>
          <p:cNvPr id="4" name="Datumsplatzhalter 3">
            <a:extLst>
              <a:ext uri="{FF2B5EF4-FFF2-40B4-BE49-F238E27FC236}">
                <a16:creationId xmlns:a16="http://schemas.microsoft.com/office/drawing/2014/main" id="{A73A44A1-663F-4810-AF0F-74095623AAA1}"/>
              </a:ext>
            </a:extLst>
          </p:cNvPr>
          <p:cNvSpPr>
            <a:spLocks noGrp="1"/>
          </p:cNvSpPr>
          <p:nvPr>
            <p:ph type="dt" sz="half" idx="10"/>
          </p:nvPr>
        </p:nvSpPr>
        <p:spPr/>
        <p:txBody>
          <a:bodyPr/>
          <a:lstStyle/>
          <a:p>
            <a:fld id="{1C1D9E66-C113-4527-A923-AE5D1E4FE9D9}" type="datetimeFigureOut">
              <a:rPr lang="de-CH" smtClean="0"/>
              <a:t>17.05.2018</a:t>
            </a:fld>
            <a:endParaRPr lang="de-CH"/>
          </a:p>
        </p:txBody>
      </p:sp>
      <p:sp>
        <p:nvSpPr>
          <p:cNvPr id="5" name="Fußzeilenplatzhalter 4">
            <a:extLst>
              <a:ext uri="{FF2B5EF4-FFF2-40B4-BE49-F238E27FC236}">
                <a16:creationId xmlns:a16="http://schemas.microsoft.com/office/drawing/2014/main" id="{56C1A204-18C1-413D-852D-F6180422FDAF}"/>
              </a:ext>
            </a:extLst>
          </p:cNvPr>
          <p:cNvSpPr>
            <a:spLocks noGrp="1"/>
          </p:cNvSpPr>
          <p:nvPr>
            <p:ph type="ftr" sz="quarter" idx="11"/>
          </p:nvPr>
        </p:nvSpPr>
        <p:spPr/>
        <p:txBody>
          <a:bodyPr/>
          <a:lstStyle/>
          <a:p>
            <a:endParaRPr lang="de-CH"/>
          </a:p>
        </p:txBody>
      </p:sp>
      <p:sp>
        <p:nvSpPr>
          <p:cNvPr id="6" name="Foliennummernplatzhalter 5">
            <a:extLst>
              <a:ext uri="{FF2B5EF4-FFF2-40B4-BE49-F238E27FC236}">
                <a16:creationId xmlns:a16="http://schemas.microsoft.com/office/drawing/2014/main" id="{537AB50F-96BD-475B-BF42-EE8B24BAE520}"/>
              </a:ext>
            </a:extLst>
          </p:cNvPr>
          <p:cNvSpPr>
            <a:spLocks noGrp="1"/>
          </p:cNvSpPr>
          <p:nvPr>
            <p:ph type="sldNum" sz="quarter" idx="12"/>
          </p:nvPr>
        </p:nvSpPr>
        <p:spPr/>
        <p:txBody>
          <a:bodyPr/>
          <a:lstStyle/>
          <a:p>
            <a:fld id="{28C0D753-3F6F-41A8-942C-1FD95DB212D1}" type="slidenum">
              <a:rPr lang="de-CH" smtClean="0"/>
              <a:t>‹Nr.›</a:t>
            </a:fld>
            <a:endParaRPr lang="de-CH"/>
          </a:p>
        </p:txBody>
      </p:sp>
    </p:spTree>
    <p:extLst>
      <p:ext uri="{BB962C8B-B14F-4D97-AF65-F5344CB8AC3E}">
        <p14:creationId xmlns:p14="http://schemas.microsoft.com/office/powerpoint/2010/main" val="9676654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F039BD4-1074-4FD9-8E47-41C4BD7AB305}"/>
              </a:ext>
            </a:extLst>
          </p:cNvPr>
          <p:cNvSpPr>
            <a:spLocks noGrp="1"/>
          </p:cNvSpPr>
          <p:nvPr>
            <p:ph type="title"/>
          </p:nvPr>
        </p:nvSpPr>
        <p:spPr/>
        <p:txBody>
          <a:bodyPr/>
          <a:lstStyle/>
          <a:p>
            <a:r>
              <a:rPr lang="de-DE"/>
              <a:t>Mastertitelformat bearbeiten</a:t>
            </a:r>
            <a:endParaRPr lang="de-CH"/>
          </a:p>
        </p:txBody>
      </p:sp>
      <p:sp>
        <p:nvSpPr>
          <p:cNvPr id="3" name="Vertikaler Textplatzhalter 2">
            <a:extLst>
              <a:ext uri="{FF2B5EF4-FFF2-40B4-BE49-F238E27FC236}">
                <a16:creationId xmlns:a16="http://schemas.microsoft.com/office/drawing/2014/main" id="{3B22A6E1-842D-46AF-8701-EDE8FA9040C4}"/>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4" name="Datumsplatzhalter 3">
            <a:extLst>
              <a:ext uri="{FF2B5EF4-FFF2-40B4-BE49-F238E27FC236}">
                <a16:creationId xmlns:a16="http://schemas.microsoft.com/office/drawing/2014/main" id="{E2905440-32F4-4785-8CB2-DEC981B94B9F}"/>
              </a:ext>
            </a:extLst>
          </p:cNvPr>
          <p:cNvSpPr>
            <a:spLocks noGrp="1"/>
          </p:cNvSpPr>
          <p:nvPr>
            <p:ph type="dt" sz="half" idx="10"/>
          </p:nvPr>
        </p:nvSpPr>
        <p:spPr/>
        <p:txBody>
          <a:bodyPr/>
          <a:lstStyle/>
          <a:p>
            <a:fld id="{1C1D9E66-C113-4527-A923-AE5D1E4FE9D9}" type="datetimeFigureOut">
              <a:rPr lang="de-CH" smtClean="0"/>
              <a:t>17.05.2018</a:t>
            </a:fld>
            <a:endParaRPr lang="de-CH"/>
          </a:p>
        </p:txBody>
      </p:sp>
      <p:sp>
        <p:nvSpPr>
          <p:cNvPr id="5" name="Fußzeilenplatzhalter 4">
            <a:extLst>
              <a:ext uri="{FF2B5EF4-FFF2-40B4-BE49-F238E27FC236}">
                <a16:creationId xmlns:a16="http://schemas.microsoft.com/office/drawing/2014/main" id="{A3C04F39-C2DE-4AF4-8113-D090EEE07AA3}"/>
              </a:ext>
            </a:extLst>
          </p:cNvPr>
          <p:cNvSpPr>
            <a:spLocks noGrp="1"/>
          </p:cNvSpPr>
          <p:nvPr>
            <p:ph type="ftr" sz="quarter" idx="11"/>
          </p:nvPr>
        </p:nvSpPr>
        <p:spPr/>
        <p:txBody>
          <a:bodyPr/>
          <a:lstStyle/>
          <a:p>
            <a:endParaRPr lang="de-CH"/>
          </a:p>
        </p:txBody>
      </p:sp>
      <p:sp>
        <p:nvSpPr>
          <p:cNvPr id="6" name="Foliennummernplatzhalter 5">
            <a:extLst>
              <a:ext uri="{FF2B5EF4-FFF2-40B4-BE49-F238E27FC236}">
                <a16:creationId xmlns:a16="http://schemas.microsoft.com/office/drawing/2014/main" id="{E8A36B68-39F2-4C21-A288-583D3ADB9D95}"/>
              </a:ext>
            </a:extLst>
          </p:cNvPr>
          <p:cNvSpPr>
            <a:spLocks noGrp="1"/>
          </p:cNvSpPr>
          <p:nvPr>
            <p:ph type="sldNum" sz="quarter" idx="12"/>
          </p:nvPr>
        </p:nvSpPr>
        <p:spPr/>
        <p:txBody>
          <a:bodyPr/>
          <a:lstStyle/>
          <a:p>
            <a:fld id="{28C0D753-3F6F-41A8-942C-1FD95DB212D1}" type="slidenum">
              <a:rPr lang="de-CH" smtClean="0"/>
              <a:t>‹Nr.›</a:t>
            </a:fld>
            <a:endParaRPr lang="de-CH"/>
          </a:p>
        </p:txBody>
      </p:sp>
    </p:spTree>
    <p:extLst>
      <p:ext uri="{BB962C8B-B14F-4D97-AF65-F5344CB8AC3E}">
        <p14:creationId xmlns:p14="http://schemas.microsoft.com/office/powerpoint/2010/main" val="22420266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965012EA-77D4-4B5C-B38C-7E34424F2B63}"/>
              </a:ext>
            </a:extLst>
          </p:cNvPr>
          <p:cNvSpPr>
            <a:spLocks noGrp="1"/>
          </p:cNvSpPr>
          <p:nvPr>
            <p:ph type="title" orient="vert"/>
          </p:nvPr>
        </p:nvSpPr>
        <p:spPr>
          <a:xfrm>
            <a:off x="8724900" y="365125"/>
            <a:ext cx="2628900" cy="5811838"/>
          </a:xfrm>
        </p:spPr>
        <p:txBody>
          <a:bodyPr vert="eaVert"/>
          <a:lstStyle/>
          <a:p>
            <a:r>
              <a:rPr lang="de-DE"/>
              <a:t>Mastertitelformat bearbeiten</a:t>
            </a:r>
            <a:endParaRPr lang="de-CH"/>
          </a:p>
        </p:txBody>
      </p:sp>
      <p:sp>
        <p:nvSpPr>
          <p:cNvPr id="3" name="Vertikaler Textplatzhalter 2">
            <a:extLst>
              <a:ext uri="{FF2B5EF4-FFF2-40B4-BE49-F238E27FC236}">
                <a16:creationId xmlns:a16="http://schemas.microsoft.com/office/drawing/2014/main" id="{D39878E8-0E07-48A3-BE74-196C4D100B0D}"/>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4" name="Datumsplatzhalter 3">
            <a:extLst>
              <a:ext uri="{FF2B5EF4-FFF2-40B4-BE49-F238E27FC236}">
                <a16:creationId xmlns:a16="http://schemas.microsoft.com/office/drawing/2014/main" id="{9B3FA8B0-2418-491A-8AC8-C27ABF43D9F8}"/>
              </a:ext>
            </a:extLst>
          </p:cNvPr>
          <p:cNvSpPr>
            <a:spLocks noGrp="1"/>
          </p:cNvSpPr>
          <p:nvPr>
            <p:ph type="dt" sz="half" idx="10"/>
          </p:nvPr>
        </p:nvSpPr>
        <p:spPr/>
        <p:txBody>
          <a:bodyPr/>
          <a:lstStyle/>
          <a:p>
            <a:fld id="{1C1D9E66-C113-4527-A923-AE5D1E4FE9D9}" type="datetimeFigureOut">
              <a:rPr lang="de-CH" smtClean="0"/>
              <a:t>17.05.2018</a:t>
            </a:fld>
            <a:endParaRPr lang="de-CH"/>
          </a:p>
        </p:txBody>
      </p:sp>
      <p:sp>
        <p:nvSpPr>
          <p:cNvPr id="5" name="Fußzeilenplatzhalter 4">
            <a:extLst>
              <a:ext uri="{FF2B5EF4-FFF2-40B4-BE49-F238E27FC236}">
                <a16:creationId xmlns:a16="http://schemas.microsoft.com/office/drawing/2014/main" id="{3B319D1B-0AD4-4E40-B52B-B5CEC92981D2}"/>
              </a:ext>
            </a:extLst>
          </p:cNvPr>
          <p:cNvSpPr>
            <a:spLocks noGrp="1"/>
          </p:cNvSpPr>
          <p:nvPr>
            <p:ph type="ftr" sz="quarter" idx="11"/>
          </p:nvPr>
        </p:nvSpPr>
        <p:spPr/>
        <p:txBody>
          <a:bodyPr/>
          <a:lstStyle/>
          <a:p>
            <a:endParaRPr lang="de-CH"/>
          </a:p>
        </p:txBody>
      </p:sp>
      <p:sp>
        <p:nvSpPr>
          <p:cNvPr id="6" name="Foliennummernplatzhalter 5">
            <a:extLst>
              <a:ext uri="{FF2B5EF4-FFF2-40B4-BE49-F238E27FC236}">
                <a16:creationId xmlns:a16="http://schemas.microsoft.com/office/drawing/2014/main" id="{9449E06E-4FD8-49EA-9886-04265EC37801}"/>
              </a:ext>
            </a:extLst>
          </p:cNvPr>
          <p:cNvSpPr>
            <a:spLocks noGrp="1"/>
          </p:cNvSpPr>
          <p:nvPr>
            <p:ph type="sldNum" sz="quarter" idx="12"/>
          </p:nvPr>
        </p:nvSpPr>
        <p:spPr/>
        <p:txBody>
          <a:bodyPr/>
          <a:lstStyle/>
          <a:p>
            <a:fld id="{28C0D753-3F6F-41A8-942C-1FD95DB212D1}" type="slidenum">
              <a:rPr lang="de-CH" smtClean="0"/>
              <a:t>‹Nr.›</a:t>
            </a:fld>
            <a:endParaRPr lang="de-CH"/>
          </a:p>
        </p:txBody>
      </p:sp>
    </p:spTree>
    <p:extLst>
      <p:ext uri="{BB962C8B-B14F-4D97-AF65-F5344CB8AC3E}">
        <p14:creationId xmlns:p14="http://schemas.microsoft.com/office/powerpoint/2010/main" val="32583297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EB0334-F384-4C86-A4E8-89167F160EB2}"/>
              </a:ext>
            </a:extLst>
          </p:cNvPr>
          <p:cNvSpPr>
            <a:spLocks noGrp="1"/>
          </p:cNvSpPr>
          <p:nvPr>
            <p:ph type="title"/>
          </p:nvPr>
        </p:nvSpPr>
        <p:spPr/>
        <p:txBody>
          <a:bodyPr/>
          <a:lstStyle/>
          <a:p>
            <a:r>
              <a:rPr lang="de-DE"/>
              <a:t>Mastertitelformat bearbeiten</a:t>
            </a:r>
            <a:endParaRPr lang="de-CH"/>
          </a:p>
        </p:txBody>
      </p:sp>
      <p:sp>
        <p:nvSpPr>
          <p:cNvPr id="3" name="Inhaltsplatzhalter 2">
            <a:extLst>
              <a:ext uri="{FF2B5EF4-FFF2-40B4-BE49-F238E27FC236}">
                <a16:creationId xmlns:a16="http://schemas.microsoft.com/office/drawing/2014/main" id="{1FD6F1BB-73F6-48D6-9DEC-65E9FB843A25}"/>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4" name="Datumsplatzhalter 3">
            <a:extLst>
              <a:ext uri="{FF2B5EF4-FFF2-40B4-BE49-F238E27FC236}">
                <a16:creationId xmlns:a16="http://schemas.microsoft.com/office/drawing/2014/main" id="{EFDA4454-56B4-4873-AC54-C8C6EB957B69}"/>
              </a:ext>
            </a:extLst>
          </p:cNvPr>
          <p:cNvSpPr>
            <a:spLocks noGrp="1"/>
          </p:cNvSpPr>
          <p:nvPr>
            <p:ph type="dt" sz="half" idx="10"/>
          </p:nvPr>
        </p:nvSpPr>
        <p:spPr/>
        <p:txBody>
          <a:bodyPr/>
          <a:lstStyle/>
          <a:p>
            <a:fld id="{1C1D9E66-C113-4527-A923-AE5D1E4FE9D9}" type="datetimeFigureOut">
              <a:rPr lang="de-CH" smtClean="0"/>
              <a:t>17.05.2018</a:t>
            </a:fld>
            <a:endParaRPr lang="de-CH"/>
          </a:p>
        </p:txBody>
      </p:sp>
      <p:sp>
        <p:nvSpPr>
          <p:cNvPr id="5" name="Fußzeilenplatzhalter 4">
            <a:extLst>
              <a:ext uri="{FF2B5EF4-FFF2-40B4-BE49-F238E27FC236}">
                <a16:creationId xmlns:a16="http://schemas.microsoft.com/office/drawing/2014/main" id="{69B828B1-CBFE-4F87-9477-FE5C262833B2}"/>
              </a:ext>
            </a:extLst>
          </p:cNvPr>
          <p:cNvSpPr>
            <a:spLocks noGrp="1"/>
          </p:cNvSpPr>
          <p:nvPr>
            <p:ph type="ftr" sz="quarter" idx="11"/>
          </p:nvPr>
        </p:nvSpPr>
        <p:spPr/>
        <p:txBody>
          <a:bodyPr/>
          <a:lstStyle/>
          <a:p>
            <a:endParaRPr lang="de-CH"/>
          </a:p>
        </p:txBody>
      </p:sp>
      <p:sp>
        <p:nvSpPr>
          <p:cNvPr id="6" name="Foliennummernplatzhalter 5">
            <a:extLst>
              <a:ext uri="{FF2B5EF4-FFF2-40B4-BE49-F238E27FC236}">
                <a16:creationId xmlns:a16="http://schemas.microsoft.com/office/drawing/2014/main" id="{B4CE70F5-FF2F-4CC7-892A-6C608791C2CB}"/>
              </a:ext>
            </a:extLst>
          </p:cNvPr>
          <p:cNvSpPr>
            <a:spLocks noGrp="1"/>
          </p:cNvSpPr>
          <p:nvPr>
            <p:ph type="sldNum" sz="quarter" idx="12"/>
          </p:nvPr>
        </p:nvSpPr>
        <p:spPr/>
        <p:txBody>
          <a:bodyPr/>
          <a:lstStyle/>
          <a:p>
            <a:fld id="{28C0D753-3F6F-41A8-942C-1FD95DB212D1}" type="slidenum">
              <a:rPr lang="de-CH" smtClean="0"/>
              <a:t>‹Nr.›</a:t>
            </a:fld>
            <a:endParaRPr lang="de-CH"/>
          </a:p>
        </p:txBody>
      </p:sp>
    </p:spTree>
    <p:extLst>
      <p:ext uri="{BB962C8B-B14F-4D97-AF65-F5344CB8AC3E}">
        <p14:creationId xmlns:p14="http://schemas.microsoft.com/office/powerpoint/2010/main" val="12625512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5EFC888-CA14-41D4-BD08-34B94AAF27C9}"/>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endParaRPr lang="de-CH"/>
          </a:p>
        </p:txBody>
      </p:sp>
      <p:sp>
        <p:nvSpPr>
          <p:cNvPr id="3" name="Textplatzhalter 2">
            <a:extLst>
              <a:ext uri="{FF2B5EF4-FFF2-40B4-BE49-F238E27FC236}">
                <a16:creationId xmlns:a16="http://schemas.microsoft.com/office/drawing/2014/main" id="{9B623A09-CE4A-4D3A-A3E1-1F344C3154A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FECD73A7-5F1D-4F68-90CD-6E55A22AEC29}"/>
              </a:ext>
            </a:extLst>
          </p:cNvPr>
          <p:cNvSpPr>
            <a:spLocks noGrp="1"/>
          </p:cNvSpPr>
          <p:nvPr>
            <p:ph type="dt" sz="half" idx="10"/>
          </p:nvPr>
        </p:nvSpPr>
        <p:spPr/>
        <p:txBody>
          <a:bodyPr/>
          <a:lstStyle/>
          <a:p>
            <a:fld id="{1C1D9E66-C113-4527-A923-AE5D1E4FE9D9}" type="datetimeFigureOut">
              <a:rPr lang="de-CH" smtClean="0"/>
              <a:t>17.05.2018</a:t>
            </a:fld>
            <a:endParaRPr lang="de-CH"/>
          </a:p>
        </p:txBody>
      </p:sp>
      <p:sp>
        <p:nvSpPr>
          <p:cNvPr id="5" name="Fußzeilenplatzhalter 4">
            <a:extLst>
              <a:ext uri="{FF2B5EF4-FFF2-40B4-BE49-F238E27FC236}">
                <a16:creationId xmlns:a16="http://schemas.microsoft.com/office/drawing/2014/main" id="{0EF43640-44F4-4F09-A94B-CF208928DB76}"/>
              </a:ext>
            </a:extLst>
          </p:cNvPr>
          <p:cNvSpPr>
            <a:spLocks noGrp="1"/>
          </p:cNvSpPr>
          <p:nvPr>
            <p:ph type="ftr" sz="quarter" idx="11"/>
          </p:nvPr>
        </p:nvSpPr>
        <p:spPr/>
        <p:txBody>
          <a:bodyPr/>
          <a:lstStyle/>
          <a:p>
            <a:endParaRPr lang="de-CH"/>
          </a:p>
        </p:txBody>
      </p:sp>
      <p:sp>
        <p:nvSpPr>
          <p:cNvPr id="6" name="Foliennummernplatzhalter 5">
            <a:extLst>
              <a:ext uri="{FF2B5EF4-FFF2-40B4-BE49-F238E27FC236}">
                <a16:creationId xmlns:a16="http://schemas.microsoft.com/office/drawing/2014/main" id="{6E73CE37-E761-447E-9676-FC2DBDA16D72}"/>
              </a:ext>
            </a:extLst>
          </p:cNvPr>
          <p:cNvSpPr>
            <a:spLocks noGrp="1"/>
          </p:cNvSpPr>
          <p:nvPr>
            <p:ph type="sldNum" sz="quarter" idx="12"/>
          </p:nvPr>
        </p:nvSpPr>
        <p:spPr/>
        <p:txBody>
          <a:bodyPr/>
          <a:lstStyle/>
          <a:p>
            <a:fld id="{28C0D753-3F6F-41A8-942C-1FD95DB212D1}" type="slidenum">
              <a:rPr lang="de-CH" smtClean="0"/>
              <a:t>‹Nr.›</a:t>
            </a:fld>
            <a:endParaRPr lang="de-CH"/>
          </a:p>
        </p:txBody>
      </p:sp>
    </p:spTree>
    <p:extLst>
      <p:ext uri="{BB962C8B-B14F-4D97-AF65-F5344CB8AC3E}">
        <p14:creationId xmlns:p14="http://schemas.microsoft.com/office/powerpoint/2010/main" val="654025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5812A05-70D4-49B1-9D14-051CFA6AE2EA}"/>
              </a:ext>
            </a:extLst>
          </p:cNvPr>
          <p:cNvSpPr>
            <a:spLocks noGrp="1"/>
          </p:cNvSpPr>
          <p:nvPr>
            <p:ph type="title"/>
          </p:nvPr>
        </p:nvSpPr>
        <p:spPr/>
        <p:txBody>
          <a:bodyPr/>
          <a:lstStyle/>
          <a:p>
            <a:r>
              <a:rPr lang="de-DE"/>
              <a:t>Mastertitelformat bearbeiten</a:t>
            </a:r>
            <a:endParaRPr lang="de-CH"/>
          </a:p>
        </p:txBody>
      </p:sp>
      <p:sp>
        <p:nvSpPr>
          <p:cNvPr id="3" name="Inhaltsplatzhalter 2">
            <a:extLst>
              <a:ext uri="{FF2B5EF4-FFF2-40B4-BE49-F238E27FC236}">
                <a16:creationId xmlns:a16="http://schemas.microsoft.com/office/drawing/2014/main" id="{E4222958-911A-422D-B1C2-83E729F41880}"/>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4" name="Inhaltsplatzhalter 3">
            <a:extLst>
              <a:ext uri="{FF2B5EF4-FFF2-40B4-BE49-F238E27FC236}">
                <a16:creationId xmlns:a16="http://schemas.microsoft.com/office/drawing/2014/main" id="{16F3C809-612B-4F14-930D-978B71CB0255}"/>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5" name="Datumsplatzhalter 4">
            <a:extLst>
              <a:ext uri="{FF2B5EF4-FFF2-40B4-BE49-F238E27FC236}">
                <a16:creationId xmlns:a16="http://schemas.microsoft.com/office/drawing/2014/main" id="{8E70794E-1611-483B-8AA4-DBF9F6006BB7}"/>
              </a:ext>
            </a:extLst>
          </p:cNvPr>
          <p:cNvSpPr>
            <a:spLocks noGrp="1"/>
          </p:cNvSpPr>
          <p:nvPr>
            <p:ph type="dt" sz="half" idx="10"/>
          </p:nvPr>
        </p:nvSpPr>
        <p:spPr/>
        <p:txBody>
          <a:bodyPr/>
          <a:lstStyle/>
          <a:p>
            <a:fld id="{1C1D9E66-C113-4527-A923-AE5D1E4FE9D9}" type="datetimeFigureOut">
              <a:rPr lang="de-CH" smtClean="0"/>
              <a:t>17.05.2018</a:t>
            </a:fld>
            <a:endParaRPr lang="de-CH"/>
          </a:p>
        </p:txBody>
      </p:sp>
      <p:sp>
        <p:nvSpPr>
          <p:cNvPr id="6" name="Fußzeilenplatzhalter 5">
            <a:extLst>
              <a:ext uri="{FF2B5EF4-FFF2-40B4-BE49-F238E27FC236}">
                <a16:creationId xmlns:a16="http://schemas.microsoft.com/office/drawing/2014/main" id="{23A70270-4DE0-4B5C-AE34-9DB6C8CED306}"/>
              </a:ext>
            </a:extLst>
          </p:cNvPr>
          <p:cNvSpPr>
            <a:spLocks noGrp="1"/>
          </p:cNvSpPr>
          <p:nvPr>
            <p:ph type="ftr" sz="quarter" idx="11"/>
          </p:nvPr>
        </p:nvSpPr>
        <p:spPr/>
        <p:txBody>
          <a:bodyPr/>
          <a:lstStyle/>
          <a:p>
            <a:endParaRPr lang="de-CH"/>
          </a:p>
        </p:txBody>
      </p:sp>
      <p:sp>
        <p:nvSpPr>
          <p:cNvPr id="7" name="Foliennummernplatzhalter 6">
            <a:extLst>
              <a:ext uri="{FF2B5EF4-FFF2-40B4-BE49-F238E27FC236}">
                <a16:creationId xmlns:a16="http://schemas.microsoft.com/office/drawing/2014/main" id="{94D6A112-7FAF-482C-9774-91E65AB45314}"/>
              </a:ext>
            </a:extLst>
          </p:cNvPr>
          <p:cNvSpPr>
            <a:spLocks noGrp="1"/>
          </p:cNvSpPr>
          <p:nvPr>
            <p:ph type="sldNum" sz="quarter" idx="12"/>
          </p:nvPr>
        </p:nvSpPr>
        <p:spPr/>
        <p:txBody>
          <a:bodyPr/>
          <a:lstStyle/>
          <a:p>
            <a:fld id="{28C0D753-3F6F-41A8-942C-1FD95DB212D1}" type="slidenum">
              <a:rPr lang="de-CH" smtClean="0"/>
              <a:t>‹Nr.›</a:t>
            </a:fld>
            <a:endParaRPr lang="de-CH"/>
          </a:p>
        </p:txBody>
      </p:sp>
    </p:spTree>
    <p:extLst>
      <p:ext uri="{BB962C8B-B14F-4D97-AF65-F5344CB8AC3E}">
        <p14:creationId xmlns:p14="http://schemas.microsoft.com/office/powerpoint/2010/main" val="10451166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C304F0A-7769-4F23-8FFB-3E1E30C0D815}"/>
              </a:ext>
            </a:extLst>
          </p:cNvPr>
          <p:cNvSpPr>
            <a:spLocks noGrp="1"/>
          </p:cNvSpPr>
          <p:nvPr>
            <p:ph type="title"/>
          </p:nvPr>
        </p:nvSpPr>
        <p:spPr>
          <a:xfrm>
            <a:off x="839788" y="365125"/>
            <a:ext cx="10515600" cy="1325563"/>
          </a:xfrm>
        </p:spPr>
        <p:txBody>
          <a:bodyPr/>
          <a:lstStyle/>
          <a:p>
            <a:r>
              <a:rPr lang="de-DE"/>
              <a:t>Mastertitelformat bearbeiten</a:t>
            </a:r>
            <a:endParaRPr lang="de-CH"/>
          </a:p>
        </p:txBody>
      </p:sp>
      <p:sp>
        <p:nvSpPr>
          <p:cNvPr id="3" name="Textplatzhalter 2">
            <a:extLst>
              <a:ext uri="{FF2B5EF4-FFF2-40B4-BE49-F238E27FC236}">
                <a16:creationId xmlns:a16="http://schemas.microsoft.com/office/drawing/2014/main" id="{D222BC76-990B-4DF3-858A-DA3848586DE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AFF2F7A7-C966-48E8-B72A-F10FFC779155}"/>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5" name="Textplatzhalter 4">
            <a:extLst>
              <a:ext uri="{FF2B5EF4-FFF2-40B4-BE49-F238E27FC236}">
                <a16:creationId xmlns:a16="http://schemas.microsoft.com/office/drawing/2014/main" id="{D2E5351E-6155-45F6-BCDA-AC1B3ACFFA2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17E126A7-3151-4B5C-A15F-23144436FAB3}"/>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7" name="Datumsplatzhalter 6">
            <a:extLst>
              <a:ext uri="{FF2B5EF4-FFF2-40B4-BE49-F238E27FC236}">
                <a16:creationId xmlns:a16="http://schemas.microsoft.com/office/drawing/2014/main" id="{1C7723F8-132A-47CB-BFD4-FFC56D529CBC}"/>
              </a:ext>
            </a:extLst>
          </p:cNvPr>
          <p:cNvSpPr>
            <a:spLocks noGrp="1"/>
          </p:cNvSpPr>
          <p:nvPr>
            <p:ph type="dt" sz="half" idx="10"/>
          </p:nvPr>
        </p:nvSpPr>
        <p:spPr/>
        <p:txBody>
          <a:bodyPr/>
          <a:lstStyle/>
          <a:p>
            <a:fld id="{1C1D9E66-C113-4527-A923-AE5D1E4FE9D9}" type="datetimeFigureOut">
              <a:rPr lang="de-CH" smtClean="0"/>
              <a:t>17.05.2018</a:t>
            </a:fld>
            <a:endParaRPr lang="de-CH"/>
          </a:p>
        </p:txBody>
      </p:sp>
      <p:sp>
        <p:nvSpPr>
          <p:cNvPr id="8" name="Fußzeilenplatzhalter 7">
            <a:extLst>
              <a:ext uri="{FF2B5EF4-FFF2-40B4-BE49-F238E27FC236}">
                <a16:creationId xmlns:a16="http://schemas.microsoft.com/office/drawing/2014/main" id="{733B1191-AD5F-4EFE-BAF6-EFFFB5F26F18}"/>
              </a:ext>
            </a:extLst>
          </p:cNvPr>
          <p:cNvSpPr>
            <a:spLocks noGrp="1"/>
          </p:cNvSpPr>
          <p:nvPr>
            <p:ph type="ftr" sz="quarter" idx="11"/>
          </p:nvPr>
        </p:nvSpPr>
        <p:spPr/>
        <p:txBody>
          <a:bodyPr/>
          <a:lstStyle/>
          <a:p>
            <a:endParaRPr lang="de-CH"/>
          </a:p>
        </p:txBody>
      </p:sp>
      <p:sp>
        <p:nvSpPr>
          <p:cNvPr id="9" name="Foliennummernplatzhalter 8">
            <a:extLst>
              <a:ext uri="{FF2B5EF4-FFF2-40B4-BE49-F238E27FC236}">
                <a16:creationId xmlns:a16="http://schemas.microsoft.com/office/drawing/2014/main" id="{BBEBB65F-1327-461F-99D0-306648477755}"/>
              </a:ext>
            </a:extLst>
          </p:cNvPr>
          <p:cNvSpPr>
            <a:spLocks noGrp="1"/>
          </p:cNvSpPr>
          <p:nvPr>
            <p:ph type="sldNum" sz="quarter" idx="12"/>
          </p:nvPr>
        </p:nvSpPr>
        <p:spPr/>
        <p:txBody>
          <a:bodyPr/>
          <a:lstStyle/>
          <a:p>
            <a:fld id="{28C0D753-3F6F-41A8-942C-1FD95DB212D1}" type="slidenum">
              <a:rPr lang="de-CH" smtClean="0"/>
              <a:t>‹Nr.›</a:t>
            </a:fld>
            <a:endParaRPr lang="de-CH"/>
          </a:p>
        </p:txBody>
      </p:sp>
    </p:spTree>
    <p:extLst>
      <p:ext uri="{BB962C8B-B14F-4D97-AF65-F5344CB8AC3E}">
        <p14:creationId xmlns:p14="http://schemas.microsoft.com/office/powerpoint/2010/main" val="2207769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6EDBB9F-6811-4437-8FB9-91ADD4A83C57}"/>
              </a:ext>
            </a:extLst>
          </p:cNvPr>
          <p:cNvSpPr>
            <a:spLocks noGrp="1"/>
          </p:cNvSpPr>
          <p:nvPr>
            <p:ph type="title"/>
          </p:nvPr>
        </p:nvSpPr>
        <p:spPr/>
        <p:txBody>
          <a:bodyPr/>
          <a:lstStyle/>
          <a:p>
            <a:r>
              <a:rPr lang="de-DE"/>
              <a:t>Mastertitelformat bearbeiten</a:t>
            </a:r>
            <a:endParaRPr lang="de-CH"/>
          </a:p>
        </p:txBody>
      </p:sp>
      <p:sp>
        <p:nvSpPr>
          <p:cNvPr id="3" name="Datumsplatzhalter 2">
            <a:extLst>
              <a:ext uri="{FF2B5EF4-FFF2-40B4-BE49-F238E27FC236}">
                <a16:creationId xmlns:a16="http://schemas.microsoft.com/office/drawing/2014/main" id="{FB555CF1-6D0A-4A75-86DC-82C18A39D570}"/>
              </a:ext>
            </a:extLst>
          </p:cNvPr>
          <p:cNvSpPr>
            <a:spLocks noGrp="1"/>
          </p:cNvSpPr>
          <p:nvPr>
            <p:ph type="dt" sz="half" idx="10"/>
          </p:nvPr>
        </p:nvSpPr>
        <p:spPr/>
        <p:txBody>
          <a:bodyPr/>
          <a:lstStyle/>
          <a:p>
            <a:fld id="{1C1D9E66-C113-4527-A923-AE5D1E4FE9D9}" type="datetimeFigureOut">
              <a:rPr lang="de-CH" smtClean="0"/>
              <a:t>17.05.2018</a:t>
            </a:fld>
            <a:endParaRPr lang="de-CH"/>
          </a:p>
        </p:txBody>
      </p:sp>
      <p:sp>
        <p:nvSpPr>
          <p:cNvPr id="4" name="Fußzeilenplatzhalter 3">
            <a:extLst>
              <a:ext uri="{FF2B5EF4-FFF2-40B4-BE49-F238E27FC236}">
                <a16:creationId xmlns:a16="http://schemas.microsoft.com/office/drawing/2014/main" id="{22BCA53A-C2DB-4D07-A906-4BEAAE2B0BC4}"/>
              </a:ext>
            </a:extLst>
          </p:cNvPr>
          <p:cNvSpPr>
            <a:spLocks noGrp="1"/>
          </p:cNvSpPr>
          <p:nvPr>
            <p:ph type="ftr" sz="quarter" idx="11"/>
          </p:nvPr>
        </p:nvSpPr>
        <p:spPr/>
        <p:txBody>
          <a:bodyPr/>
          <a:lstStyle/>
          <a:p>
            <a:endParaRPr lang="de-CH"/>
          </a:p>
        </p:txBody>
      </p:sp>
      <p:sp>
        <p:nvSpPr>
          <p:cNvPr id="5" name="Foliennummernplatzhalter 4">
            <a:extLst>
              <a:ext uri="{FF2B5EF4-FFF2-40B4-BE49-F238E27FC236}">
                <a16:creationId xmlns:a16="http://schemas.microsoft.com/office/drawing/2014/main" id="{0F7C8149-BC73-4ABE-B703-F5A3DFC92C0D}"/>
              </a:ext>
            </a:extLst>
          </p:cNvPr>
          <p:cNvSpPr>
            <a:spLocks noGrp="1"/>
          </p:cNvSpPr>
          <p:nvPr>
            <p:ph type="sldNum" sz="quarter" idx="12"/>
          </p:nvPr>
        </p:nvSpPr>
        <p:spPr/>
        <p:txBody>
          <a:bodyPr/>
          <a:lstStyle/>
          <a:p>
            <a:fld id="{28C0D753-3F6F-41A8-942C-1FD95DB212D1}" type="slidenum">
              <a:rPr lang="de-CH" smtClean="0"/>
              <a:t>‹Nr.›</a:t>
            </a:fld>
            <a:endParaRPr lang="de-CH"/>
          </a:p>
        </p:txBody>
      </p:sp>
    </p:spTree>
    <p:extLst>
      <p:ext uri="{BB962C8B-B14F-4D97-AF65-F5344CB8AC3E}">
        <p14:creationId xmlns:p14="http://schemas.microsoft.com/office/powerpoint/2010/main" val="1555439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6EB784F1-51FA-4E59-8914-0E2A51EE40EB}"/>
              </a:ext>
            </a:extLst>
          </p:cNvPr>
          <p:cNvSpPr>
            <a:spLocks noGrp="1"/>
          </p:cNvSpPr>
          <p:nvPr>
            <p:ph type="dt" sz="half" idx="10"/>
          </p:nvPr>
        </p:nvSpPr>
        <p:spPr/>
        <p:txBody>
          <a:bodyPr/>
          <a:lstStyle/>
          <a:p>
            <a:fld id="{1C1D9E66-C113-4527-A923-AE5D1E4FE9D9}" type="datetimeFigureOut">
              <a:rPr lang="de-CH" smtClean="0"/>
              <a:t>17.05.2018</a:t>
            </a:fld>
            <a:endParaRPr lang="de-CH"/>
          </a:p>
        </p:txBody>
      </p:sp>
      <p:sp>
        <p:nvSpPr>
          <p:cNvPr id="3" name="Fußzeilenplatzhalter 2">
            <a:extLst>
              <a:ext uri="{FF2B5EF4-FFF2-40B4-BE49-F238E27FC236}">
                <a16:creationId xmlns:a16="http://schemas.microsoft.com/office/drawing/2014/main" id="{23DF9608-7BBC-4052-BCC2-8E69ABFAF0A4}"/>
              </a:ext>
            </a:extLst>
          </p:cNvPr>
          <p:cNvSpPr>
            <a:spLocks noGrp="1"/>
          </p:cNvSpPr>
          <p:nvPr>
            <p:ph type="ftr" sz="quarter" idx="11"/>
          </p:nvPr>
        </p:nvSpPr>
        <p:spPr/>
        <p:txBody>
          <a:bodyPr/>
          <a:lstStyle/>
          <a:p>
            <a:endParaRPr lang="de-CH"/>
          </a:p>
        </p:txBody>
      </p:sp>
      <p:sp>
        <p:nvSpPr>
          <p:cNvPr id="4" name="Foliennummernplatzhalter 3">
            <a:extLst>
              <a:ext uri="{FF2B5EF4-FFF2-40B4-BE49-F238E27FC236}">
                <a16:creationId xmlns:a16="http://schemas.microsoft.com/office/drawing/2014/main" id="{CD5FB819-B9CF-41B1-9DFC-7B8958347C60}"/>
              </a:ext>
            </a:extLst>
          </p:cNvPr>
          <p:cNvSpPr>
            <a:spLocks noGrp="1"/>
          </p:cNvSpPr>
          <p:nvPr>
            <p:ph type="sldNum" sz="quarter" idx="12"/>
          </p:nvPr>
        </p:nvSpPr>
        <p:spPr/>
        <p:txBody>
          <a:bodyPr/>
          <a:lstStyle/>
          <a:p>
            <a:fld id="{28C0D753-3F6F-41A8-942C-1FD95DB212D1}" type="slidenum">
              <a:rPr lang="de-CH" smtClean="0"/>
              <a:t>‹Nr.›</a:t>
            </a:fld>
            <a:endParaRPr lang="de-CH"/>
          </a:p>
        </p:txBody>
      </p:sp>
    </p:spTree>
    <p:extLst>
      <p:ext uri="{BB962C8B-B14F-4D97-AF65-F5344CB8AC3E}">
        <p14:creationId xmlns:p14="http://schemas.microsoft.com/office/powerpoint/2010/main" val="29145414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95FAA29-EEEE-4699-999C-40D0625F4854}"/>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endParaRPr lang="de-CH"/>
          </a:p>
        </p:txBody>
      </p:sp>
      <p:sp>
        <p:nvSpPr>
          <p:cNvPr id="3" name="Inhaltsplatzhalter 2">
            <a:extLst>
              <a:ext uri="{FF2B5EF4-FFF2-40B4-BE49-F238E27FC236}">
                <a16:creationId xmlns:a16="http://schemas.microsoft.com/office/drawing/2014/main" id="{BC38D319-2D1B-45B4-B6CF-238531CB849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4" name="Textplatzhalter 3">
            <a:extLst>
              <a:ext uri="{FF2B5EF4-FFF2-40B4-BE49-F238E27FC236}">
                <a16:creationId xmlns:a16="http://schemas.microsoft.com/office/drawing/2014/main" id="{3D1F0E50-A852-4A85-9FE6-01D9A6F771C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1FDE600E-6AC4-4EC7-8D58-3FDAF365F1D9}"/>
              </a:ext>
            </a:extLst>
          </p:cNvPr>
          <p:cNvSpPr>
            <a:spLocks noGrp="1"/>
          </p:cNvSpPr>
          <p:nvPr>
            <p:ph type="dt" sz="half" idx="10"/>
          </p:nvPr>
        </p:nvSpPr>
        <p:spPr/>
        <p:txBody>
          <a:bodyPr/>
          <a:lstStyle/>
          <a:p>
            <a:fld id="{1C1D9E66-C113-4527-A923-AE5D1E4FE9D9}" type="datetimeFigureOut">
              <a:rPr lang="de-CH" smtClean="0"/>
              <a:t>17.05.2018</a:t>
            </a:fld>
            <a:endParaRPr lang="de-CH"/>
          </a:p>
        </p:txBody>
      </p:sp>
      <p:sp>
        <p:nvSpPr>
          <p:cNvPr id="6" name="Fußzeilenplatzhalter 5">
            <a:extLst>
              <a:ext uri="{FF2B5EF4-FFF2-40B4-BE49-F238E27FC236}">
                <a16:creationId xmlns:a16="http://schemas.microsoft.com/office/drawing/2014/main" id="{0DB53E89-CED2-498B-89E6-337CC3509753}"/>
              </a:ext>
            </a:extLst>
          </p:cNvPr>
          <p:cNvSpPr>
            <a:spLocks noGrp="1"/>
          </p:cNvSpPr>
          <p:nvPr>
            <p:ph type="ftr" sz="quarter" idx="11"/>
          </p:nvPr>
        </p:nvSpPr>
        <p:spPr/>
        <p:txBody>
          <a:bodyPr/>
          <a:lstStyle/>
          <a:p>
            <a:endParaRPr lang="de-CH"/>
          </a:p>
        </p:txBody>
      </p:sp>
      <p:sp>
        <p:nvSpPr>
          <p:cNvPr id="7" name="Foliennummernplatzhalter 6">
            <a:extLst>
              <a:ext uri="{FF2B5EF4-FFF2-40B4-BE49-F238E27FC236}">
                <a16:creationId xmlns:a16="http://schemas.microsoft.com/office/drawing/2014/main" id="{042D0EE0-BB1D-4F9E-907C-AD51515A3786}"/>
              </a:ext>
            </a:extLst>
          </p:cNvPr>
          <p:cNvSpPr>
            <a:spLocks noGrp="1"/>
          </p:cNvSpPr>
          <p:nvPr>
            <p:ph type="sldNum" sz="quarter" idx="12"/>
          </p:nvPr>
        </p:nvSpPr>
        <p:spPr/>
        <p:txBody>
          <a:bodyPr/>
          <a:lstStyle/>
          <a:p>
            <a:fld id="{28C0D753-3F6F-41A8-942C-1FD95DB212D1}" type="slidenum">
              <a:rPr lang="de-CH" smtClean="0"/>
              <a:t>‹Nr.›</a:t>
            </a:fld>
            <a:endParaRPr lang="de-CH"/>
          </a:p>
        </p:txBody>
      </p:sp>
    </p:spTree>
    <p:extLst>
      <p:ext uri="{BB962C8B-B14F-4D97-AF65-F5344CB8AC3E}">
        <p14:creationId xmlns:p14="http://schemas.microsoft.com/office/powerpoint/2010/main" val="23315692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595C48D-2354-4D49-BC41-ACD9CC66FFE5}"/>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endParaRPr lang="de-CH"/>
          </a:p>
        </p:txBody>
      </p:sp>
      <p:sp>
        <p:nvSpPr>
          <p:cNvPr id="3" name="Bildplatzhalter 2">
            <a:extLst>
              <a:ext uri="{FF2B5EF4-FFF2-40B4-BE49-F238E27FC236}">
                <a16:creationId xmlns:a16="http://schemas.microsoft.com/office/drawing/2014/main" id="{BC3E0A7C-F73E-45C5-B98F-0C1D507075E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CH"/>
          </a:p>
        </p:txBody>
      </p:sp>
      <p:sp>
        <p:nvSpPr>
          <p:cNvPr id="4" name="Textplatzhalter 3">
            <a:extLst>
              <a:ext uri="{FF2B5EF4-FFF2-40B4-BE49-F238E27FC236}">
                <a16:creationId xmlns:a16="http://schemas.microsoft.com/office/drawing/2014/main" id="{2E1E6AF1-F8A4-457A-9286-0C260352489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A1A18D53-BACF-437A-AFCD-296EFFAA0E2E}"/>
              </a:ext>
            </a:extLst>
          </p:cNvPr>
          <p:cNvSpPr>
            <a:spLocks noGrp="1"/>
          </p:cNvSpPr>
          <p:nvPr>
            <p:ph type="dt" sz="half" idx="10"/>
          </p:nvPr>
        </p:nvSpPr>
        <p:spPr/>
        <p:txBody>
          <a:bodyPr/>
          <a:lstStyle/>
          <a:p>
            <a:fld id="{1C1D9E66-C113-4527-A923-AE5D1E4FE9D9}" type="datetimeFigureOut">
              <a:rPr lang="de-CH" smtClean="0"/>
              <a:t>17.05.2018</a:t>
            </a:fld>
            <a:endParaRPr lang="de-CH"/>
          </a:p>
        </p:txBody>
      </p:sp>
      <p:sp>
        <p:nvSpPr>
          <p:cNvPr id="6" name="Fußzeilenplatzhalter 5">
            <a:extLst>
              <a:ext uri="{FF2B5EF4-FFF2-40B4-BE49-F238E27FC236}">
                <a16:creationId xmlns:a16="http://schemas.microsoft.com/office/drawing/2014/main" id="{FAB8BC5D-44DB-41F0-BA19-BBAFA247B31C}"/>
              </a:ext>
            </a:extLst>
          </p:cNvPr>
          <p:cNvSpPr>
            <a:spLocks noGrp="1"/>
          </p:cNvSpPr>
          <p:nvPr>
            <p:ph type="ftr" sz="quarter" idx="11"/>
          </p:nvPr>
        </p:nvSpPr>
        <p:spPr/>
        <p:txBody>
          <a:bodyPr/>
          <a:lstStyle/>
          <a:p>
            <a:endParaRPr lang="de-CH"/>
          </a:p>
        </p:txBody>
      </p:sp>
      <p:sp>
        <p:nvSpPr>
          <p:cNvPr id="7" name="Foliennummernplatzhalter 6">
            <a:extLst>
              <a:ext uri="{FF2B5EF4-FFF2-40B4-BE49-F238E27FC236}">
                <a16:creationId xmlns:a16="http://schemas.microsoft.com/office/drawing/2014/main" id="{A6BB1D17-8D2C-48B0-819B-CC98600EF29B}"/>
              </a:ext>
            </a:extLst>
          </p:cNvPr>
          <p:cNvSpPr>
            <a:spLocks noGrp="1"/>
          </p:cNvSpPr>
          <p:nvPr>
            <p:ph type="sldNum" sz="quarter" idx="12"/>
          </p:nvPr>
        </p:nvSpPr>
        <p:spPr/>
        <p:txBody>
          <a:bodyPr/>
          <a:lstStyle/>
          <a:p>
            <a:fld id="{28C0D753-3F6F-41A8-942C-1FD95DB212D1}" type="slidenum">
              <a:rPr lang="de-CH" smtClean="0"/>
              <a:t>‹Nr.›</a:t>
            </a:fld>
            <a:endParaRPr lang="de-CH"/>
          </a:p>
        </p:txBody>
      </p:sp>
    </p:spTree>
    <p:extLst>
      <p:ext uri="{BB962C8B-B14F-4D97-AF65-F5344CB8AC3E}">
        <p14:creationId xmlns:p14="http://schemas.microsoft.com/office/powerpoint/2010/main" val="35926782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08C9713B-35A5-456D-A563-724A255BF74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endParaRPr lang="de-CH"/>
          </a:p>
        </p:txBody>
      </p:sp>
      <p:sp>
        <p:nvSpPr>
          <p:cNvPr id="3" name="Textplatzhalter 2">
            <a:extLst>
              <a:ext uri="{FF2B5EF4-FFF2-40B4-BE49-F238E27FC236}">
                <a16:creationId xmlns:a16="http://schemas.microsoft.com/office/drawing/2014/main" id="{E7715D3F-2291-40D8-8A82-563914DD560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4" name="Datumsplatzhalter 3">
            <a:extLst>
              <a:ext uri="{FF2B5EF4-FFF2-40B4-BE49-F238E27FC236}">
                <a16:creationId xmlns:a16="http://schemas.microsoft.com/office/drawing/2014/main" id="{CA4E8394-588A-49E3-9537-515D5F1DF7B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1D9E66-C113-4527-A923-AE5D1E4FE9D9}" type="datetimeFigureOut">
              <a:rPr lang="de-CH" smtClean="0"/>
              <a:t>17.05.2018</a:t>
            </a:fld>
            <a:endParaRPr lang="de-CH"/>
          </a:p>
        </p:txBody>
      </p:sp>
      <p:sp>
        <p:nvSpPr>
          <p:cNvPr id="5" name="Fußzeilenplatzhalter 4">
            <a:extLst>
              <a:ext uri="{FF2B5EF4-FFF2-40B4-BE49-F238E27FC236}">
                <a16:creationId xmlns:a16="http://schemas.microsoft.com/office/drawing/2014/main" id="{40C10BFA-3557-468E-BEED-32076F017AF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CH"/>
          </a:p>
        </p:txBody>
      </p:sp>
      <p:sp>
        <p:nvSpPr>
          <p:cNvPr id="6" name="Foliennummernplatzhalter 5">
            <a:extLst>
              <a:ext uri="{FF2B5EF4-FFF2-40B4-BE49-F238E27FC236}">
                <a16:creationId xmlns:a16="http://schemas.microsoft.com/office/drawing/2014/main" id="{193CAFE0-A13C-4463-B765-D2FEDD5D3CC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C0D753-3F6F-41A8-942C-1FD95DB212D1}" type="slidenum">
              <a:rPr lang="de-CH" smtClean="0"/>
              <a:t>‹Nr.›</a:t>
            </a:fld>
            <a:endParaRPr lang="de-CH"/>
          </a:p>
        </p:txBody>
      </p:sp>
    </p:spTree>
    <p:extLst>
      <p:ext uri="{BB962C8B-B14F-4D97-AF65-F5344CB8AC3E}">
        <p14:creationId xmlns:p14="http://schemas.microsoft.com/office/powerpoint/2010/main" val="4839430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shop.neurospec.com/biosemi-active-electrode-repair-order"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s://shop.neurospec.com/biosemi-active-electrode-repair-order"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BBD4EF8-AC75-4663-B54E-FAF8B9AA60B2}"/>
              </a:ext>
            </a:extLst>
          </p:cNvPr>
          <p:cNvSpPr>
            <a:spLocks noGrp="1"/>
          </p:cNvSpPr>
          <p:nvPr>
            <p:ph type="ctrTitle"/>
          </p:nvPr>
        </p:nvSpPr>
        <p:spPr/>
        <p:txBody>
          <a:bodyPr/>
          <a:lstStyle/>
          <a:p>
            <a:r>
              <a:rPr lang="de-CH" b="1" dirty="0" err="1"/>
              <a:t>Electrode</a:t>
            </a:r>
            <a:r>
              <a:rPr lang="de-CH" b="1" dirty="0"/>
              <a:t> Set Problems on </a:t>
            </a:r>
            <a:r>
              <a:rPr lang="de-CH" b="1" dirty="0" err="1"/>
              <a:t>the</a:t>
            </a:r>
            <a:r>
              <a:rPr lang="de-CH" b="1" dirty="0"/>
              <a:t> ActiveTwo EEG System</a:t>
            </a:r>
          </a:p>
        </p:txBody>
      </p:sp>
      <p:sp>
        <p:nvSpPr>
          <p:cNvPr id="3" name="Untertitel 2">
            <a:extLst>
              <a:ext uri="{FF2B5EF4-FFF2-40B4-BE49-F238E27FC236}">
                <a16:creationId xmlns:a16="http://schemas.microsoft.com/office/drawing/2014/main" id="{0904DAD9-199A-460E-8EF5-4AFBEA6974F3}"/>
              </a:ext>
            </a:extLst>
          </p:cNvPr>
          <p:cNvSpPr>
            <a:spLocks noGrp="1"/>
          </p:cNvSpPr>
          <p:nvPr>
            <p:ph type="subTitle" idx="1"/>
          </p:nvPr>
        </p:nvSpPr>
        <p:spPr/>
        <p:txBody>
          <a:bodyPr/>
          <a:lstStyle/>
          <a:p>
            <a:r>
              <a:rPr lang="de-CH" dirty="0" err="1"/>
              <a:t>Please</a:t>
            </a:r>
            <a:r>
              <a:rPr lang="de-CH" dirty="0"/>
              <a:t> follow </a:t>
            </a:r>
            <a:r>
              <a:rPr lang="de-CH" dirty="0" err="1"/>
              <a:t>this</a:t>
            </a:r>
            <a:r>
              <a:rPr lang="de-CH" dirty="0"/>
              <a:t> </a:t>
            </a:r>
            <a:r>
              <a:rPr lang="de-CH" dirty="0" err="1"/>
              <a:t>manual</a:t>
            </a:r>
            <a:r>
              <a:rPr lang="de-CH" dirty="0"/>
              <a:t> </a:t>
            </a:r>
            <a:r>
              <a:rPr lang="de-CH" dirty="0" err="1"/>
              <a:t>if</a:t>
            </a:r>
            <a:r>
              <a:rPr lang="de-CH" dirty="0"/>
              <a:t> </a:t>
            </a:r>
            <a:r>
              <a:rPr lang="de-CH" dirty="0" err="1"/>
              <a:t>you</a:t>
            </a:r>
            <a:r>
              <a:rPr lang="de-CH" dirty="0"/>
              <a:t> </a:t>
            </a:r>
            <a:r>
              <a:rPr lang="de-CH" dirty="0" err="1"/>
              <a:t>experience</a:t>
            </a:r>
            <a:r>
              <a:rPr lang="de-CH" dirty="0"/>
              <a:t> </a:t>
            </a:r>
            <a:r>
              <a:rPr lang="de-CH" dirty="0" err="1"/>
              <a:t>issues</a:t>
            </a:r>
            <a:r>
              <a:rPr lang="de-CH" dirty="0"/>
              <a:t> </a:t>
            </a:r>
            <a:r>
              <a:rPr lang="de-CH" dirty="0" err="1"/>
              <a:t>with</a:t>
            </a:r>
            <a:r>
              <a:rPr lang="de-CH" dirty="0"/>
              <a:t> </a:t>
            </a:r>
            <a:r>
              <a:rPr lang="de-CH" dirty="0" err="1"/>
              <a:t>active</a:t>
            </a:r>
            <a:r>
              <a:rPr lang="de-CH" dirty="0"/>
              <a:t> </a:t>
            </a:r>
            <a:r>
              <a:rPr lang="de-CH" dirty="0" err="1"/>
              <a:t>electrode</a:t>
            </a:r>
            <a:r>
              <a:rPr lang="de-CH" dirty="0"/>
              <a:t> </a:t>
            </a:r>
            <a:r>
              <a:rPr lang="de-CH" dirty="0" err="1"/>
              <a:t>sets</a:t>
            </a:r>
            <a:r>
              <a:rPr lang="de-CH" dirty="0"/>
              <a:t> </a:t>
            </a:r>
            <a:r>
              <a:rPr lang="de-CH" dirty="0" err="1"/>
              <a:t>of</a:t>
            </a:r>
            <a:r>
              <a:rPr lang="de-CH" dirty="0"/>
              <a:t> </a:t>
            </a:r>
            <a:r>
              <a:rPr lang="de-CH" dirty="0" err="1"/>
              <a:t>your</a:t>
            </a:r>
            <a:r>
              <a:rPr lang="de-CH" dirty="0"/>
              <a:t> ActiveTwo EEG</a:t>
            </a:r>
          </a:p>
        </p:txBody>
      </p:sp>
      <p:pic>
        <p:nvPicPr>
          <p:cNvPr id="5" name="Grafik 4">
            <a:extLst>
              <a:ext uri="{FF2B5EF4-FFF2-40B4-BE49-F238E27FC236}">
                <a16:creationId xmlns:a16="http://schemas.microsoft.com/office/drawing/2014/main" id="{60F1D4C6-32EC-4F1D-A924-315523D37B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93706" y="246613"/>
            <a:ext cx="5290457" cy="1271892"/>
          </a:xfrm>
          <a:prstGeom prst="rect">
            <a:avLst/>
          </a:prstGeom>
        </p:spPr>
      </p:pic>
      <p:pic>
        <p:nvPicPr>
          <p:cNvPr id="7" name="Grafik 6">
            <a:extLst>
              <a:ext uri="{FF2B5EF4-FFF2-40B4-BE49-F238E27FC236}">
                <a16:creationId xmlns:a16="http://schemas.microsoft.com/office/drawing/2014/main" id="{567666CF-11CE-4436-96B2-E77CB2FB7F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1719942" y="4428604"/>
            <a:ext cx="2403906" cy="1802930"/>
          </a:xfrm>
          <a:prstGeom prst="rect">
            <a:avLst/>
          </a:prstGeom>
        </p:spPr>
      </p:pic>
      <p:pic>
        <p:nvPicPr>
          <p:cNvPr id="9" name="Grafik 8">
            <a:extLst>
              <a:ext uri="{FF2B5EF4-FFF2-40B4-BE49-F238E27FC236}">
                <a16:creationId xmlns:a16="http://schemas.microsoft.com/office/drawing/2014/main" id="{81ECFC24-8BB8-4A19-98E4-FB18CEB12F1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12761" y="4490484"/>
            <a:ext cx="3060039" cy="1718782"/>
          </a:xfrm>
          <a:prstGeom prst="rect">
            <a:avLst/>
          </a:prstGeom>
        </p:spPr>
      </p:pic>
    </p:spTree>
    <p:extLst>
      <p:ext uri="{BB962C8B-B14F-4D97-AF65-F5344CB8AC3E}">
        <p14:creationId xmlns:p14="http://schemas.microsoft.com/office/powerpoint/2010/main" val="4444438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8A72523-17EC-4570-82AC-D16955C341D4}"/>
              </a:ext>
            </a:extLst>
          </p:cNvPr>
          <p:cNvSpPr>
            <a:spLocks noGrp="1"/>
          </p:cNvSpPr>
          <p:nvPr>
            <p:ph type="title"/>
          </p:nvPr>
        </p:nvSpPr>
        <p:spPr>
          <a:xfrm>
            <a:off x="838200" y="1556154"/>
            <a:ext cx="10515600" cy="897797"/>
          </a:xfrm>
        </p:spPr>
        <p:txBody>
          <a:bodyPr>
            <a:normAutofit/>
          </a:bodyPr>
          <a:lstStyle/>
          <a:p>
            <a:pPr algn="ctr"/>
            <a:r>
              <a:rPr lang="de-CH" b="1" dirty="0" err="1"/>
              <a:t>Some</a:t>
            </a:r>
            <a:r>
              <a:rPr lang="de-CH" b="1" dirty="0"/>
              <a:t> back-</a:t>
            </a:r>
            <a:r>
              <a:rPr lang="de-CH" b="1" dirty="0" err="1"/>
              <a:t>ground</a:t>
            </a:r>
            <a:r>
              <a:rPr lang="de-CH" b="1" dirty="0"/>
              <a:t>:</a:t>
            </a:r>
          </a:p>
        </p:txBody>
      </p:sp>
      <p:sp>
        <p:nvSpPr>
          <p:cNvPr id="3" name="Inhaltsplatzhalter 2">
            <a:extLst>
              <a:ext uri="{FF2B5EF4-FFF2-40B4-BE49-F238E27FC236}">
                <a16:creationId xmlns:a16="http://schemas.microsoft.com/office/drawing/2014/main" id="{CE8DA369-9949-42B2-8A2B-901243634B79}"/>
              </a:ext>
            </a:extLst>
          </p:cNvPr>
          <p:cNvSpPr>
            <a:spLocks noGrp="1"/>
          </p:cNvSpPr>
          <p:nvPr>
            <p:ph idx="1"/>
          </p:nvPr>
        </p:nvSpPr>
        <p:spPr>
          <a:xfrm>
            <a:off x="838200" y="2528597"/>
            <a:ext cx="10515600" cy="3648366"/>
          </a:xfrm>
        </p:spPr>
        <p:txBody>
          <a:bodyPr>
            <a:normAutofit/>
          </a:bodyPr>
          <a:lstStyle/>
          <a:p>
            <a:r>
              <a:rPr lang="de-CH" sz="1600" dirty="0" err="1"/>
              <a:t>Your</a:t>
            </a:r>
            <a:r>
              <a:rPr lang="de-CH" sz="1600" dirty="0"/>
              <a:t> ActiveTwo </a:t>
            </a:r>
            <a:r>
              <a:rPr lang="de-CH" sz="1600" dirty="0" err="1"/>
              <a:t>has</a:t>
            </a:r>
            <a:r>
              <a:rPr lang="de-CH" sz="1600" dirty="0"/>
              <a:t> </a:t>
            </a:r>
            <a:r>
              <a:rPr lang="de-CH" sz="1600" dirty="0" err="1"/>
              <a:t>been</a:t>
            </a:r>
            <a:r>
              <a:rPr lang="de-CH" sz="1600" dirty="0"/>
              <a:t> </a:t>
            </a:r>
            <a:r>
              <a:rPr lang="de-CH" sz="1600" dirty="0" err="1"/>
              <a:t>delivered</a:t>
            </a:r>
            <a:r>
              <a:rPr lang="de-CH" sz="1600" dirty="0"/>
              <a:t> </a:t>
            </a:r>
            <a:r>
              <a:rPr lang="de-CH" sz="1600" dirty="0" err="1"/>
              <a:t>to</a:t>
            </a:r>
            <a:r>
              <a:rPr lang="de-CH" sz="1600" dirty="0"/>
              <a:t> </a:t>
            </a:r>
            <a:r>
              <a:rPr lang="de-CH" sz="1600" dirty="0" err="1"/>
              <a:t>you</a:t>
            </a:r>
            <a:r>
              <a:rPr lang="de-CH" sz="1600" dirty="0"/>
              <a:t> </a:t>
            </a:r>
            <a:r>
              <a:rPr lang="de-CH" sz="1600" dirty="0" err="1"/>
              <a:t>with</a:t>
            </a:r>
            <a:r>
              <a:rPr lang="de-CH" sz="1600" dirty="0"/>
              <a:t> </a:t>
            </a:r>
            <a:r>
              <a:rPr lang="de-CH" sz="1600" dirty="0" err="1"/>
              <a:t>various</a:t>
            </a:r>
            <a:r>
              <a:rPr lang="de-CH" sz="1600" dirty="0"/>
              <a:t> </a:t>
            </a:r>
            <a:r>
              <a:rPr lang="de-CH" sz="1600" dirty="0" err="1"/>
              <a:t>active</a:t>
            </a:r>
            <a:r>
              <a:rPr lang="de-CH" sz="1600" dirty="0"/>
              <a:t> </a:t>
            </a:r>
            <a:r>
              <a:rPr lang="de-CH" sz="1600" dirty="0" err="1"/>
              <a:t>sensor</a:t>
            </a:r>
            <a:r>
              <a:rPr lang="de-CH" sz="1600" dirty="0"/>
              <a:t> </a:t>
            </a:r>
            <a:r>
              <a:rPr lang="de-CH" sz="1600" dirty="0" err="1"/>
              <a:t>sets</a:t>
            </a:r>
            <a:r>
              <a:rPr lang="de-CH" sz="1600" dirty="0"/>
              <a:t>. </a:t>
            </a:r>
            <a:r>
              <a:rPr lang="de-CH" sz="1600" dirty="0" err="1"/>
              <a:t>Since</a:t>
            </a:r>
            <a:r>
              <a:rPr lang="de-CH" sz="1600" dirty="0"/>
              <a:t> </a:t>
            </a:r>
            <a:r>
              <a:rPr lang="de-CH" sz="1600" dirty="0" err="1"/>
              <a:t>they</a:t>
            </a:r>
            <a:r>
              <a:rPr lang="de-CH" sz="1600" dirty="0"/>
              <a:t> </a:t>
            </a:r>
            <a:r>
              <a:rPr lang="de-CH" sz="1600" dirty="0" err="1"/>
              <a:t>are</a:t>
            </a:r>
            <a:r>
              <a:rPr lang="de-CH" sz="1600" dirty="0"/>
              <a:t> an </a:t>
            </a:r>
            <a:r>
              <a:rPr lang="de-CH" sz="1600" dirty="0" err="1"/>
              <a:t>accessory</a:t>
            </a:r>
            <a:r>
              <a:rPr lang="de-CH" sz="1600" dirty="0"/>
              <a:t>, and not a </a:t>
            </a:r>
            <a:r>
              <a:rPr lang="de-CH" sz="1600" dirty="0" err="1"/>
              <a:t>system</a:t>
            </a:r>
            <a:r>
              <a:rPr lang="de-CH" sz="1600" dirty="0"/>
              <a:t> </a:t>
            </a:r>
            <a:r>
              <a:rPr lang="de-CH" sz="1600" dirty="0" err="1"/>
              <a:t>element</a:t>
            </a:r>
            <a:r>
              <a:rPr lang="de-CH" sz="1600" dirty="0"/>
              <a:t>, </a:t>
            </a:r>
            <a:r>
              <a:rPr lang="de-CH" sz="1600" dirty="0" err="1"/>
              <a:t>they</a:t>
            </a:r>
            <a:r>
              <a:rPr lang="de-CH" sz="1600" dirty="0"/>
              <a:t> </a:t>
            </a:r>
            <a:r>
              <a:rPr lang="de-CH" sz="1600" dirty="0" err="1"/>
              <a:t>come</a:t>
            </a:r>
            <a:r>
              <a:rPr lang="de-CH" sz="1600" dirty="0"/>
              <a:t> </a:t>
            </a:r>
            <a:r>
              <a:rPr lang="de-CH" sz="1600" dirty="0" err="1"/>
              <a:t>with</a:t>
            </a:r>
            <a:r>
              <a:rPr lang="de-CH" sz="1600" dirty="0"/>
              <a:t> a </a:t>
            </a:r>
            <a:r>
              <a:rPr lang="de-CH" sz="1600" dirty="0" err="1"/>
              <a:t>standard</a:t>
            </a:r>
            <a:r>
              <a:rPr lang="de-CH" sz="1600" dirty="0"/>
              <a:t> 12 </a:t>
            </a:r>
            <a:r>
              <a:rPr lang="de-CH" sz="1600" dirty="0" err="1"/>
              <a:t>months</a:t>
            </a:r>
            <a:r>
              <a:rPr lang="de-CH" sz="1600" dirty="0"/>
              <a:t> </a:t>
            </a:r>
            <a:r>
              <a:rPr lang="de-CH" sz="1600" dirty="0" err="1"/>
              <a:t>warranty</a:t>
            </a:r>
            <a:r>
              <a:rPr lang="de-CH" sz="1600" dirty="0"/>
              <a:t>, like </a:t>
            </a:r>
            <a:r>
              <a:rPr lang="de-CH" sz="1600" dirty="0" err="1"/>
              <a:t>any</a:t>
            </a:r>
            <a:r>
              <a:rPr lang="de-CH" sz="1600" dirty="0"/>
              <a:t> </a:t>
            </a:r>
            <a:r>
              <a:rPr lang="de-CH" sz="1600" dirty="0" err="1"/>
              <a:t>other</a:t>
            </a:r>
            <a:r>
              <a:rPr lang="de-CH" sz="1600" dirty="0"/>
              <a:t> </a:t>
            </a:r>
            <a:r>
              <a:rPr lang="de-CH" sz="1600" dirty="0" err="1"/>
              <a:t>electrodes</a:t>
            </a:r>
            <a:r>
              <a:rPr lang="de-CH" sz="1600" dirty="0"/>
              <a:t> </a:t>
            </a:r>
            <a:r>
              <a:rPr lang="de-CH" sz="1600" dirty="0" err="1"/>
              <a:t>you</a:t>
            </a:r>
            <a:r>
              <a:rPr lang="de-CH" sz="1600" dirty="0"/>
              <a:t> </a:t>
            </a:r>
            <a:r>
              <a:rPr lang="de-CH" sz="1600" dirty="0" err="1"/>
              <a:t>purchase</a:t>
            </a:r>
            <a:r>
              <a:rPr lang="de-CH" sz="1600" dirty="0"/>
              <a:t> on </a:t>
            </a:r>
            <a:r>
              <a:rPr lang="de-CH" sz="1600" dirty="0" err="1"/>
              <a:t>the</a:t>
            </a:r>
            <a:r>
              <a:rPr lang="de-CH" sz="1600" dirty="0"/>
              <a:t> </a:t>
            </a:r>
            <a:r>
              <a:rPr lang="de-CH" sz="1600" dirty="0" err="1"/>
              <a:t>market</a:t>
            </a:r>
            <a:r>
              <a:rPr lang="de-CH" sz="1600" dirty="0"/>
              <a:t>. </a:t>
            </a:r>
            <a:r>
              <a:rPr lang="de-CH" sz="1600" dirty="0" err="1"/>
              <a:t>However</a:t>
            </a:r>
            <a:r>
              <a:rPr lang="de-CH" sz="1600" dirty="0"/>
              <a:t>, </a:t>
            </a:r>
            <a:r>
              <a:rPr lang="de-CH" sz="1600" dirty="0" err="1"/>
              <a:t>with</a:t>
            </a:r>
            <a:r>
              <a:rPr lang="de-CH" sz="1600" dirty="0"/>
              <a:t> proper care, </a:t>
            </a:r>
            <a:r>
              <a:rPr lang="de-CH" sz="1600" dirty="0" err="1"/>
              <a:t>they</a:t>
            </a:r>
            <a:r>
              <a:rPr lang="de-CH" sz="1600" dirty="0"/>
              <a:t> </a:t>
            </a:r>
            <a:r>
              <a:rPr lang="de-CH" sz="1600" dirty="0" err="1"/>
              <a:t>can</a:t>
            </a:r>
            <a:r>
              <a:rPr lang="de-CH" sz="1600" dirty="0"/>
              <a:t> last </a:t>
            </a:r>
            <a:r>
              <a:rPr lang="de-CH" sz="1600" dirty="0" err="1"/>
              <a:t>for</a:t>
            </a:r>
            <a:r>
              <a:rPr lang="de-CH" sz="1600" dirty="0"/>
              <a:t> at least 2-4 </a:t>
            </a:r>
            <a:r>
              <a:rPr lang="de-CH" sz="1600" dirty="0" err="1"/>
              <a:t>years</a:t>
            </a:r>
            <a:r>
              <a:rPr lang="de-CH" sz="1600" dirty="0"/>
              <a:t> – in </a:t>
            </a:r>
            <a:r>
              <a:rPr lang="de-CH" sz="1600" dirty="0" err="1"/>
              <a:t>fact</a:t>
            </a:r>
            <a:r>
              <a:rPr lang="de-CH" sz="1600" dirty="0"/>
              <a:t>, </a:t>
            </a:r>
            <a:r>
              <a:rPr lang="de-CH" sz="1600" dirty="0" err="1"/>
              <a:t>we</a:t>
            </a:r>
            <a:r>
              <a:rPr lang="de-CH" sz="1600" dirty="0"/>
              <a:t> </a:t>
            </a:r>
            <a:r>
              <a:rPr lang="de-CH" sz="1600" dirty="0" err="1"/>
              <a:t>have</a:t>
            </a:r>
            <a:r>
              <a:rPr lang="de-CH" sz="1600" dirty="0"/>
              <a:t> </a:t>
            </a:r>
            <a:r>
              <a:rPr lang="de-CH" sz="1600" dirty="0" err="1"/>
              <a:t>sets</a:t>
            </a:r>
            <a:r>
              <a:rPr lang="de-CH" sz="1600" dirty="0"/>
              <a:t> </a:t>
            </a:r>
            <a:r>
              <a:rPr lang="de-CH" sz="1600" dirty="0" err="1"/>
              <a:t>here</a:t>
            </a:r>
            <a:r>
              <a:rPr lang="de-CH" sz="1600" dirty="0"/>
              <a:t> </a:t>
            </a:r>
            <a:r>
              <a:rPr lang="de-CH" sz="1600" dirty="0" err="1"/>
              <a:t>that</a:t>
            </a:r>
            <a:r>
              <a:rPr lang="de-CH" sz="1600" dirty="0"/>
              <a:t> </a:t>
            </a:r>
            <a:r>
              <a:rPr lang="de-CH" sz="1600" dirty="0" err="1"/>
              <a:t>are</a:t>
            </a:r>
            <a:r>
              <a:rPr lang="de-CH" sz="1600" dirty="0"/>
              <a:t> 10 </a:t>
            </a:r>
            <a:r>
              <a:rPr lang="de-CH" sz="1600" dirty="0" err="1"/>
              <a:t>years</a:t>
            </a:r>
            <a:r>
              <a:rPr lang="de-CH" sz="1600" dirty="0"/>
              <a:t> </a:t>
            </a:r>
            <a:r>
              <a:rPr lang="de-CH" sz="1600" dirty="0" err="1"/>
              <a:t>old</a:t>
            </a:r>
            <a:r>
              <a:rPr lang="de-CH" sz="1600" dirty="0"/>
              <a:t> and still </a:t>
            </a:r>
            <a:r>
              <a:rPr lang="de-CH" sz="1600" dirty="0" err="1"/>
              <a:t>work</a:t>
            </a:r>
            <a:r>
              <a:rPr lang="de-CH" sz="1600" dirty="0"/>
              <a:t> </a:t>
            </a:r>
            <a:r>
              <a:rPr lang="de-CH" sz="1600" dirty="0" err="1"/>
              <a:t>well</a:t>
            </a:r>
            <a:r>
              <a:rPr lang="de-CH" sz="1600" dirty="0"/>
              <a:t>.</a:t>
            </a:r>
          </a:p>
          <a:p>
            <a:r>
              <a:rPr lang="de-CH" sz="1600" dirty="0" err="1"/>
              <a:t>One</a:t>
            </a:r>
            <a:r>
              <a:rPr lang="de-CH" sz="1600" dirty="0"/>
              <a:t> </a:t>
            </a:r>
            <a:r>
              <a:rPr lang="de-CH" sz="1600" dirty="0" err="1"/>
              <a:t>day</a:t>
            </a:r>
            <a:r>
              <a:rPr lang="de-CH" sz="1600" dirty="0"/>
              <a:t> </a:t>
            </a:r>
            <a:r>
              <a:rPr lang="de-CH" sz="1600" dirty="0" err="1"/>
              <a:t>however</a:t>
            </a:r>
            <a:r>
              <a:rPr lang="de-CH" sz="1600" dirty="0"/>
              <a:t>, </a:t>
            </a:r>
            <a:r>
              <a:rPr lang="de-CH" sz="1600" dirty="0" err="1"/>
              <a:t>it</a:t>
            </a:r>
            <a:r>
              <a:rPr lang="de-CH" sz="1600" dirty="0"/>
              <a:t> </a:t>
            </a:r>
            <a:r>
              <a:rPr lang="de-CH" sz="1600" dirty="0" err="1"/>
              <a:t>may</a:t>
            </a:r>
            <a:r>
              <a:rPr lang="de-CH" sz="1600" dirty="0"/>
              <a:t> </a:t>
            </a:r>
            <a:r>
              <a:rPr lang="de-CH" sz="1600" dirty="0" err="1"/>
              <a:t>well</a:t>
            </a:r>
            <a:r>
              <a:rPr lang="de-CH" sz="1600" dirty="0"/>
              <a:t> </a:t>
            </a:r>
            <a:r>
              <a:rPr lang="de-CH" sz="1600" dirty="0" err="1"/>
              <a:t>be</a:t>
            </a:r>
            <a:r>
              <a:rPr lang="de-CH" sz="1600" dirty="0"/>
              <a:t>, </a:t>
            </a:r>
            <a:r>
              <a:rPr lang="de-CH" sz="1600" dirty="0" err="1"/>
              <a:t>when</a:t>
            </a:r>
            <a:r>
              <a:rPr lang="de-CH" sz="1600" dirty="0"/>
              <a:t> </a:t>
            </a:r>
            <a:r>
              <a:rPr lang="de-CH" sz="1600" dirty="0" err="1"/>
              <a:t>setting</a:t>
            </a:r>
            <a:r>
              <a:rPr lang="de-CH" sz="1600" dirty="0"/>
              <a:t> </a:t>
            </a:r>
            <a:r>
              <a:rPr lang="de-CH" sz="1600" dirty="0" err="1"/>
              <a:t>up</a:t>
            </a:r>
            <a:r>
              <a:rPr lang="de-CH" sz="1600" dirty="0"/>
              <a:t> a </a:t>
            </a:r>
            <a:r>
              <a:rPr lang="de-CH" sz="1600" dirty="0" err="1"/>
              <a:t>subject</a:t>
            </a:r>
            <a:r>
              <a:rPr lang="de-CH" sz="1600" dirty="0"/>
              <a:t>, and </a:t>
            </a:r>
            <a:r>
              <a:rPr lang="de-CH" sz="1600" dirty="0" err="1"/>
              <a:t>inserting</a:t>
            </a:r>
            <a:r>
              <a:rPr lang="de-CH" sz="1600" dirty="0"/>
              <a:t> a </a:t>
            </a:r>
            <a:r>
              <a:rPr lang="de-CH" sz="1600" dirty="0" err="1"/>
              <a:t>certain</a:t>
            </a:r>
            <a:r>
              <a:rPr lang="de-CH" sz="1600" dirty="0"/>
              <a:t> </a:t>
            </a:r>
            <a:r>
              <a:rPr lang="de-CH" sz="1600" dirty="0" err="1"/>
              <a:t>electrode</a:t>
            </a:r>
            <a:r>
              <a:rPr lang="de-CH" sz="1600" dirty="0"/>
              <a:t>, </a:t>
            </a:r>
            <a:r>
              <a:rPr lang="de-CH" sz="1600" dirty="0" err="1"/>
              <a:t>that</a:t>
            </a:r>
            <a:r>
              <a:rPr lang="de-CH" sz="1600" dirty="0"/>
              <a:t> a) </a:t>
            </a:r>
            <a:r>
              <a:rPr lang="de-CH" sz="1600" dirty="0" err="1"/>
              <a:t>the</a:t>
            </a:r>
            <a:r>
              <a:rPr lang="de-CH" sz="1600" dirty="0"/>
              <a:t> Blue CM LED </a:t>
            </a:r>
            <a:r>
              <a:rPr lang="de-CH" sz="1600" dirty="0" err="1"/>
              <a:t>starts</a:t>
            </a:r>
            <a:r>
              <a:rPr lang="de-CH" sz="1600" dirty="0"/>
              <a:t> </a:t>
            </a:r>
            <a:r>
              <a:rPr lang="de-CH" sz="1600" dirty="0" err="1"/>
              <a:t>to</a:t>
            </a:r>
            <a:r>
              <a:rPr lang="de-CH" sz="1600" dirty="0"/>
              <a:t> blink, </a:t>
            </a:r>
            <a:r>
              <a:rPr lang="de-CH" sz="1600" dirty="0" err="1"/>
              <a:t>along</a:t>
            </a:r>
            <a:r>
              <a:rPr lang="de-CH" sz="1600" dirty="0"/>
              <a:t> </a:t>
            </a:r>
            <a:r>
              <a:rPr lang="de-CH" sz="1600" dirty="0" err="1"/>
              <a:t>with</a:t>
            </a:r>
            <a:r>
              <a:rPr lang="de-CH" sz="1600" dirty="0"/>
              <a:t> all Offsets </a:t>
            </a:r>
            <a:r>
              <a:rPr lang="de-CH" sz="1600" dirty="0" err="1"/>
              <a:t>going</a:t>
            </a:r>
            <a:r>
              <a:rPr lang="de-CH" sz="1600" dirty="0"/>
              <a:t> high. </a:t>
            </a:r>
            <a:r>
              <a:rPr lang="de-CH" sz="1600" dirty="0" err="1"/>
              <a:t>Once</a:t>
            </a:r>
            <a:r>
              <a:rPr lang="de-CH" sz="1600" dirty="0"/>
              <a:t> </a:t>
            </a:r>
            <a:r>
              <a:rPr lang="de-CH" sz="1600" dirty="0" err="1"/>
              <a:t>you</a:t>
            </a:r>
            <a:r>
              <a:rPr lang="de-CH" sz="1600" dirty="0"/>
              <a:t> </a:t>
            </a:r>
            <a:r>
              <a:rPr lang="de-CH" sz="1600" dirty="0" err="1"/>
              <a:t>remove</a:t>
            </a:r>
            <a:r>
              <a:rPr lang="de-CH" sz="1600" dirty="0"/>
              <a:t> </a:t>
            </a:r>
            <a:r>
              <a:rPr lang="de-CH" sz="1600" dirty="0" err="1"/>
              <a:t>that</a:t>
            </a:r>
            <a:r>
              <a:rPr lang="de-CH" sz="1600" dirty="0"/>
              <a:t> </a:t>
            </a:r>
            <a:r>
              <a:rPr lang="de-CH" sz="1600" dirty="0" err="1"/>
              <a:t>electrode</a:t>
            </a:r>
            <a:r>
              <a:rPr lang="de-CH" sz="1600" dirty="0"/>
              <a:t>, all </a:t>
            </a:r>
            <a:r>
              <a:rPr lang="de-CH" sz="1600" dirty="0" err="1"/>
              <a:t>goes</a:t>
            </a:r>
            <a:r>
              <a:rPr lang="de-CH" sz="1600" dirty="0"/>
              <a:t> back </a:t>
            </a:r>
            <a:r>
              <a:rPr lang="de-CH" sz="1600" dirty="0" err="1"/>
              <a:t>to</a:t>
            </a:r>
            <a:r>
              <a:rPr lang="de-CH" sz="1600" dirty="0"/>
              <a:t> normal. This </a:t>
            </a:r>
            <a:r>
              <a:rPr lang="de-CH" sz="1600" dirty="0" err="1"/>
              <a:t>would</a:t>
            </a:r>
            <a:r>
              <a:rPr lang="de-CH" sz="1600" dirty="0"/>
              <a:t> </a:t>
            </a:r>
            <a:r>
              <a:rPr lang="de-CH" sz="1600" dirty="0" err="1"/>
              <a:t>mean</a:t>
            </a:r>
            <a:r>
              <a:rPr lang="de-CH" sz="1600" dirty="0"/>
              <a:t>, </a:t>
            </a:r>
            <a:r>
              <a:rPr lang="de-CH" sz="1600" dirty="0" err="1"/>
              <a:t>that</a:t>
            </a:r>
            <a:r>
              <a:rPr lang="de-CH" sz="1600" dirty="0"/>
              <a:t> </a:t>
            </a:r>
            <a:r>
              <a:rPr lang="de-CH" sz="1600" dirty="0" err="1"/>
              <a:t>this</a:t>
            </a:r>
            <a:r>
              <a:rPr lang="de-CH" sz="1600" dirty="0"/>
              <a:t> </a:t>
            </a:r>
            <a:r>
              <a:rPr lang="de-CH" sz="1600" dirty="0" err="1"/>
              <a:t>particular</a:t>
            </a:r>
            <a:r>
              <a:rPr lang="de-CH" sz="1600" dirty="0"/>
              <a:t> </a:t>
            </a:r>
            <a:r>
              <a:rPr lang="de-CH" sz="1600" dirty="0" err="1"/>
              <a:t>electrode</a:t>
            </a:r>
            <a:r>
              <a:rPr lang="de-CH" sz="1600" dirty="0"/>
              <a:t> </a:t>
            </a:r>
            <a:r>
              <a:rPr lang="de-CH" sz="1600" dirty="0" err="1"/>
              <a:t>is</a:t>
            </a:r>
            <a:r>
              <a:rPr lang="de-CH" sz="1600" dirty="0"/>
              <a:t> </a:t>
            </a:r>
            <a:r>
              <a:rPr lang="de-CH" sz="1600" dirty="0" err="1"/>
              <a:t>defective</a:t>
            </a:r>
            <a:r>
              <a:rPr lang="de-CH" sz="1600" dirty="0"/>
              <a:t> and must </a:t>
            </a:r>
            <a:r>
              <a:rPr lang="de-CH" sz="1600" dirty="0" err="1"/>
              <a:t>be</a:t>
            </a:r>
            <a:r>
              <a:rPr lang="de-CH" sz="1600" dirty="0"/>
              <a:t> </a:t>
            </a:r>
            <a:r>
              <a:rPr lang="de-CH" sz="1600" dirty="0" err="1"/>
              <a:t>replaced</a:t>
            </a:r>
            <a:r>
              <a:rPr lang="de-CH" sz="1600" dirty="0"/>
              <a:t> </a:t>
            </a:r>
            <a:r>
              <a:rPr lang="de-CH" sz="1600" dirty="0" err="1"/>
              <a:t>by</a:t>
            </a:r>
            <a:r>
              <a:rPr lang="de-CH" sz="1600" dirty="0"/>
              <a:t> </a:t>
            </a:r>
            <a:r>
              <a:rPr lang="de-CH" sz="1600" dirty="0" err="1"/>
              <a:t>us</a:t>
            </a:r>
            <a:r>
              <a:rPr lang="de-CH" sz="1600" dirty="0"/>
              <a:t>.</a:t>
            </a:r>
          </a:p>
          <a:p>
            <a:r>
              <a:rPr lang="de-CH" sz="1600" dirty="0" err="1"/>
              <a:t>If</a:t>
            </a:r>
            <a:r>
              <a:rPr lang="de-CH" sz="1600" dirty="0"/>
              <a:t> </a:t>
            </a:r>
            <a:r>
              <a:rPr lang="de-CH" sz="1600" dirty="0" err="1"/>
              <a:t>the</a:t>
            </a:r>
            <a:r>
              <a:rPr lang="de-CH" sz="1600" dirty="0"/>
              <a:t> </a:t>
            </a:r>
            <a:r>
              <a:rPr lang="de-CH" sz="1600" dirty="0" err="1"/>
              <a:t>set</a:t>
            </a:r>
            <a:r>
              <a:rPr lang="de-CH" sz="1600" dirty="0"/>
              <a:t> </a:t>
            </a:r>
            <a:r>
              <a:rPr lang="de-CH" sz="1600" dirty="0" err="1"/>
              <a:t>is</a:t>
            </a:r>
            <a:r>
              <a:rPr lang="de-CH" sz="1600" dirty="0"/>
              <a:t> </a:t>
            </a:r>
            <a:r>
              <a:rPr lang="de-CH" sz="1600" dirty="0" err="1"/>
              <a:t>inside</a:t>
            </a:r>
            <a:r>
              <a:rPr lang="de-CH" sz="1600" dirty="0"/>
              <a:t> </a:t>
            </a:r>
            <a:r>
              <a:rPr lang="de-CH" sz="1600" dirty="0" err="1"/>
              <a:t>the</a:t>
            </a:r>
            <a:r>
              <a:rPr lang="de-CH" sz="1600" dirty="0"/>
              <a:t> </a:t>
            </a:r>
            <a:r>
              <a:rPr lang="de-CH" sz="1600" dirty="0" err="1"/>
              <a:t>warranty</a:t>
            </a:r>
            <a:r>
              <a:rPr lang="de-CH" sz="1600" dirty="0"/>
              <a:t>, </a:t>
            </a:r>
            <a:r>
              <a:rPr lang="de-CH" sz="1600" dirty="0" err="1"/>
              <a:t>we</a:t>
            </a:r>
            <a:r>
              <a:rPr lang="de-CH" sz="1600" dirty="0"/>
              <a:t> </a:t>
            </a:r>
            <a:r>
              <a:rPr lang="de-CH" sz="1600" dirty="0" err="1"/>
              <a:t>replace</a:t>
            </a:r>
            <a:r>
              <a:rPr lang="de-CH" sz="1600" dirty="0"/>
              <a:t> </a:t>
            </a:r>
            <a:r>
              <a:rPr lang="de-CH" sz="1600" dirty="0" err="1"/>
              <a:t>the</a:t>
            </a:r>
            <a:r>
              <a:rPr lang="de-CH" sz="1600" dirty="0"/>
              <a:t> </a:t>
            </a:r>
            <a:r>
              <a:rPr lang="de-CH" sz="1600" dirty="0" err="1"/>
              <a:t>electrode</a:t>
            </a:r>
            <a:r>
              <a:rPr lang="de-CH" sz="1600" dirty="0"/>
              <a:t> </a:t>
            </a:r>
            <a:r>
              <a:rPr lang="de-CH" sz="1600" dirty="0" err="1"/>
              <a:t>for</a:t>
            </a:r>
            <a:r>
              <a:rPr lang="de-CH" sz="1600" dirty="0"/>
              <a:t> </a:t>
            </a:r>
            <a:r>
              <a:rPr lang="de-CH" sz="1600" dirty="0" err="1"/>
              <a:t>free</a:t>
            </a:r>
            <a:r>
              <a:rPr lang="de-CH" sz="1600" dirty="0"/>
              <a:t>. </a:t>
            </a:r>
            <a:r>
              <a:rPr lang="de-CH" sz="1600" dirty="0" err="1"/>
              <a:t>Once</a:t>
            </a:r>
            <a:r>
              <a:rPr lang="de-CH" sz="1600" dirty="0"/>
              <a:t> outside, and </a:t>
            </a:r>
            <a:r>
              <a:rPr lang="de-CH" sz="1600" dirty="0" err="1"/>
              <a:t>that</a:t>
            </a:r>
            <a:r>
              <a:rPr lang="de-CH" sz="1600" dirty="0"/>
              <a:t> </a:t>
            </a:r>
            <a:r>
              <a:rPr lang="de-CH" sz="1600" dirty="0" err="1"/>
              <a:t>set</a:t>
            </a:r>
            <a:r>
              <a:rPr lang="de-CH" sz="1600" dirty="0"/>
              <a:t> </a:t>
            </a:r>
            <a:r>
              <a:rPr lang="de-CH" sz="1600" dirty="0" err="1"/>
              <a:t>has</a:t>
            </a:r>
            <a:r>
              <a:rPr lang="de-CH" sz="1600" dirty="0"/>
              <a:t> not </a:t>
            </a:r>
            <a:r>
              <a:rPr lang="de-CH" sz="1600" dirty="0" err="1"/>
              <a:t>been</a:t>
            </a:r>
            <a:r>
              <a:rPr lang="de-CH" sz="1600" dirty="0"/>
              <a:t> </a:t>
            </a:r>
            <a:r>
              <a:rPr lang="de-CH" sz="1600" dirty="0" err="1"/>
              <a:t>repaired</a:t>
            </a:r>
            <a:r>
              <a:rPr lang="de-CH" sz="1600" dirty="0"/>
              <a:t> </a:t>
            </a:r>
            <a:r>
              <a:rPr lang="de-CH" sz="1600" dirty="0" err="1"/>
              <a:t>before</a:t>
            </a:r>
            <a:r>
              <a:rPr lang="de-CH" sz="1600" dirty="0"/>
              <a:t>, </a:t>
            </a:r>
            <a:r>
              <a:rPr lang="de-CH" sz="1600" dirty="0" err="1"/>
              <a:t>we</a:t>
            </a:r>
            <a:r>
              <a:rPr lang="de-CH" sz="1600" dirty="0"/>
              <a:t> will </a:t>
            </a:r>
            <a:r>
              <a:rPr lang="de-CH" sz="1600" dirty="0" err="1"/>
              <a:t>repair</a:t>
            </a:r>
            <a:r>
              <a:rPr lang="de-CH" sz="1600" dirty="0"/>
              <a:t> </a:t>
            </a:r>
            <a:r>
              <a:rPr lang="de-CH" sz="1600" dirty="0" err="1"/>
              <a:t>the</a:t>
            </a:r>
            <a:r>
              <a:rPr lang="de-CH" sz="1600" dirty="0"/>
              <a:t> </a:t>
            </a:r>
            <a:r>
              <a:rPr lang="de-CH" sz="1600" dirty="0" err="1"/>
              <a:t>set</a:t>
            </a:r>
            <a:r>
              <a:rPr lang="de-CH" sz="1600" dirty="0"/>
              <a:t> at </a:t>
            </a:r>
            <a:r>
              <a:rPr lang="de-CH" sz="1600" dirty="0" err="1"/>
              <a:t>cost</a:t>
            </a:r>
            <a:r>
              <a:rPr lang="de-CH" sz="1600" dirty="0"/>
              <a:t> (</a:t>
            </a:r>
            <a:r>
              <a:rPr lang="de-CH" sz="1600" dirty="0" err="1"/>
              <a:t>see</a:t>
            </a:r>
            <a:r>
              <a:rPr lang="de-CH" sz="1600" dirty="0"/>
              <a:t>: </a:t>
            </a:r>
            <a:r>
              <a:rPr lang="de-CH" sz="1600" dirty="0">
                <a:hlinkClick r:id="rId2"/>
              </a:rPr>
              <a:t>https://shop.neurospec.com/biosemi-active-electrode-repair-order</a:t>
            </a:r>
            <a:r>
              <a:rPr lang="de-CH" sz="1600" dirty="0"/>
              <a:t> ) and </a:t>
            </a:r>
            <a:r>
              <a:rPr lang="de-CH" sz="1600" dirty="0" err="1"/>
              <a:t>replace</a:t>
            </a:r>
            <a:r>
              <a:rPr lang="de-CH" sz="1600" dirty="0"/>
              <a:t> </a:t>
            </a:r>
            <a:r>
              <a:rPr lang="de-CH" sz="1600" dirty="0" err="1"/>
              <a:t>any</a:t>
            </a:r>
            <a:r>
              <a:rPr lang="de-CH" sz="1600" dirty="0"/>
              <a:t> </a:t>
            </a:r>
            <a:r>
              <a:rPr lang="de-CH" sz="1600" dirty="0" err="1"/>
              <a:t>number</a:t>
            </a:r>
            <a:r>
              <a:rPr lang="de-CH" sz="1600" dirty="0"/>
              <a:t> </a:t>
            </a:r>
            <a:r>
              <a:rPr lang="de-CH" sz="1600" dirty="0" err="1"/>
              <a:t>of</a:t>
            </a:r>
            <a:r>
              <a:rPr lang="de-CH" sz="1600" dirty="0"/>
              <a:t> </a:t>
            </a:r>
            <a:r>
              <a:rPr lang="de-CH" sz="1600" dirty="0" err="1"/>
              <a:t>electrodes</a:t>
            </a:r>
            <a:r>
              <a:rPr lang="de-CH" sz="1600" dirty="0"/>
              <a:t> (</a:t>
            </a:r>
            <a:r>
              <a:rPr lang="de-CH" sz="1600" dirty="0" err="1"/>
              <a:t>up</a:t>
            </a:r>
            <a:r>
              <a:rPr lang="de-CH" sz="1600" dirty="0"/>
              <a:t> </a:t>
            </a:r>
            <a:r>
              <a:rPr lang="de-CH" sz="1600" dirty="0" err="1"/>
              <a:t>to</a:t>
            </a:r>
            <a:r>
              <a:rPr lang="de-CH" sz="1600" dirty="0"/>
              <a:t> 5 </a:t>
            </a:r>
            <a:r>
              <a:rPr lang="de-CH" sz="1600" dirty="0" err="1"/>
              <a:t>pcs</a:t>
            </a:r>
            <a:r>
              <a:rPr lang="de-CH" sz="1600" dirty="0"/>
              <a:t> – </a:t>
            </a:r>
            <a:r>
              <a:rPr lang="de-CH" sz="1600" dirty="0" err="1"/>
              <a:t>more</a:t>
            </a:r>
            <a:r>
              <a:rPr lang="de-CH" sz="1600" dirty="0"/>
              <a:t> </a:t>
            </a:r>
            <a:r>
              <a:rPr lang="de-CH" sz="1600" dirty="0" err="1"/>
              <a:t>is</a:t>
            </a:r>
            <a:r>
              <a:rPr lang="de-CH" sz="1600" dirty="0"/>
              <a:t> not </a:t>
            </a:r>
            <a:r>
              <a:rPr lang="de-CH" sz="1600" dirty="0" err="1"/>
              <a:t>recommended</a:t>
            </a:r>
            <a:r>
              <a:rPr lang="de-CH" sz="1600" dirty="0"/>
              <a:t>).</a:t>
            </a:r>
          </a:p>
          <a:p>
            <a:r>
              <a:rPr lang="de-CH" sz="1600" dirty="0" err="1"/>
              <a:t>Please</a:t>
            </a:r>
            <a:r>
              <a:rPr lang="de-CH" sz="1600" dirty="0"/>
              <a:t> </a:t>
            </a:r>
            <a:r>
              <a:rPr lang="de-CH" sz="1600" dirty="0" err="1"/>
              <a:t>before</a:t>
            </a:r>
            <a:r>
              <a:rPr lang="de-CH" sz="1600" dirty="0"/>
              <a:t> </a:t>
            </a:r>
            <a:r>
              <a:rPr lang="de-CH" sz="1600" dirty="0" err="1"/>
              <a:t>sending</a:t>
            </a:r>
            <a:r>
              <a:rPr lang="de-CH" sz="1600" dirty="0"/>
              <a:t> </a:t>
            </a:r>
            <a:r>
              <a:rPr lang="de-CH" sz="1600" dirty="0" err="1"/>
              <a:t>the</a:t>
            </a:r>
            <a:r>
              <a:rPr lang="de-CH" sz="1600" dirty="0"/>
              <a:t> </a:t>
            </a:r>
            <a:r>
              <a:rPr lang="de-CH" sz="1600" dirty="0" err="1"/>
              <a:t>set</a:t>
            </a:r>
            <a:r>
              <a:rPr lang="de-CH" sz="1600" dirty="0"/>
              <a:t>: </a:t>
            </a:r>
            <a:r>
              <a:rPr lang="de-CH" sz="1600" b="1" u="sng" dirty="0"/>
              <a:t>Clean </a:t>
            </a:r>
            <a:r>
              <a:rPr lang="de-CH" sz="1600" b="1" u="sng" dirty="0" err="1"/>
              <a:t>the</a:t>
            </a:r>
            <a:r>
              <a:rPr lang="de-CH" sz="1600" b="1" u="sng" dirty="0"/>
              <a:t> </a:t>
            </a:r>
            <a:r>
              <a:rPr lang="de-CH" sz="1600" b="1" u="sng" dirty="0" err="1"/>
              <a:t>set</a:t>
            </a:r>
            <a:r>
              <a:rPr lang="de-CH" sz="1600" b="1" u="sng" dirty="0"/>
              <a:t> </a:t>
            </a:r>
            <a:r>
              <a:rPr lang="de-CH" sz="1600" b="1" u="sng" dirty="0" err="1"/>
              <a:t>thouroughly</a:t>
            </a:r>
            <a:r>
              <a:rPr lang="de-CH" sz="1600" dirty="0"/>
              <a:t>, and </a:t>
            </a:r>
            <a:r>
              <a:rPr lang="de-CH" sz="1600" b="1" u="sng" dirty="0" err="1"/>
              <a:t>untangle</a:t>
            </a:r>
            <a:r>
              <a:rPr lang="de-CH" sz="1600" b="1" u="sng" dirty="0"/>
              <a:t> </a:t>
            </a:r>
            <a:r>
              <a:rPr lang="de-CH" sz="1600" b="1" u="sng" dirty="0" err="1"/>
              <a:t>the</a:t>
            </a:r>
            <a:r>
              <a:rPr lang="de-CH" sz="1600" b="1" u="sng" dirty="0"/>
              <a:t> </a:t>
            </a:r>
            <a:r>
              <a:rPr lang="de-CH" sz="1600" b="1" u="sng" dirty="0" err="1"/>
              <a:t>set</a:t>
            </a:r>
            <a:r>
              <a:rPr lang="de-CH" sz="1600" b="1" u="sng" dirty="0"/>
              <a:t> </a:t>
            </a:r>
            <a:r>
              <a:rPr lang="de-CH" sz="1600" b="1" u="sng" dirty="0" err="1"/>
              <a:t>perfectly</a:t>
            </a:r>
            <a:r>
              <a:rPr lang="de-CH" sz="1600" b="1" u="sng" dirty="0"/>
              <a:t> </a:t>
            </a:r>
            <a:r>
              <a:rPr lang="de-CH" sz="1600" dirty="0" err="1"/>
              <a:t>nicely</a:t>
            </a:r>
            <a:r>
              <a:rPr lang="de-CH" sz="1600" dirty="0"/>
              <a:t> so </a:t>
            </a:r>
            <a:r>
              <a:rPr lang="de-CH" sz="1600" dirty="0" err="1"/>
              <a:t>we</a:t>
            </a:r>
            <a:r>
              <a:rPr lang="de-CH" sz="1600" dirty="0"/>
              <a:t> </a:t>
            </a:r>
            <a:r>
              <a:rPr lang="de-CH" sz="1600" dirty="0" err="1"/>
              <a:t>can</a:t>
            </a:r>
            <a:r>
              <a:rPr lang="de-CH" sz="1600" dirty="0"/>
              <a:t> </a:t>
            </a:r>
            <a:r>
              <a:rPr lang="de-CH" sz="1600" dirty="0" err="1"/>
              <a:t>repair</a:t>
            </a:r>
            <a:r>
              <a:rPr lang="de-CH" sz="1600" dirty="0"/>
              <a:t> </a:t>
            </a:r>
            <a:r>
              <a:rPr lang="de-CH" sz="1600" dirty="0" err="1"/>
              <a:t>it</a:t>
            </a:r>
            <a:r>
              <a:rPr lang="de-CH" sz="1600" dirty="0"/>
              <a:t> </a:t>
            </a:r>
            <a:r>
              <a:rPr lang="de-CH" sz="1600" dirty="0" err="1"/>
              <a:t>straight</a:t>
            </a:r>
            <a:r>
              <a:rPr lang="de-CH" sz="1600" dirty="0"/>
              <a:t> </a:t>
            </a:r>
            <a:r>
              <a:rPr lang="de-CH" sz="1600" dirty="0" err="1"/>
              <a:t>away</a:t>
            </a:r>
            <a:r>
              <a:rPr lang="de-CH" sz="1600" dirty="0"/>
              <a:t> </a:t>
            </a:r>
            <a:r>
              <a:rPr lang="de-CH" sz="1600" dirty="0" err="1"/>
              <a:t>when</a:t>
            </a:r>
            <a:r>
              <a:rPr lang="de-CH" sz="1600" dirty="0"/>
              <a:t> </a:t>
            </a:r>
            <a:r>
              <a:rPr lang="de-CH" sz="1600" dirty="0" err="1"/>
              <a:t>we</a:t>
            </a:r>
            <a:r>
              <a:rPr lang="de-CH" sz="1600" dirty="0"/>
              <a:t> </a:t>
            </a:r>
            <a:r>
              <a:rPr lang="de-CH" sz="1600" dirty="0" err="1"/>
              <a:t>get</a:t>
            </a:r>
            <a:r>
              <a:rPr lang="de-CH" sz="1600" dirty="0"/>
              <a:t> it.</a:t>
            </a:r>
          </a:p>
          <a:p>
            <a:endParaRPr lang="de-CH" sz="1600" dirty="0"/>
          </a:p>
          <a:p>
            <a:endParaRPr lang="de-CH" sz="1600" dirty="0"/>
          </a:p>
        </p:txBody>
      </p:sp>
      <p:pic>
        <p:nvPicPr>
          <p:cNvPr id="4" name="Grafik 3">
            <a:extLst>
              <a:ext uri="{FF2B5EF4-FFF2-40B4-BE49-F238E27FC236}">
                <a16:creationId xmlns:a16="http://schemas.microsoft.com/office/drawing/2014/main" id="{B3F89814-8FA6-4A97-9DB9-755583ECF3E9}"/>
              </a:ext>
            </a:extLst>
          </p:cNvPr>
          <p:cNvPicPr>
            <a:picLocks noChangeAspect="1"/>
          </p:cNvPicPr>
          <p:nvPr/>
        </p:nvPicPr>
        <p:blipFill>
          <a:blip r:embed="rId3"/>
          <a:stretch>
            <a:fillRect/>
          </a:stretch>
        </p:blipFill>
        <p:spPr>
          <a:xfrm>
            <a:off x="3562074" y="281979"/>
            <a:ext cx="5291787" cy="1274174"/>
          </a:xfrm>
          <a:prstGeom prst="rect">
            <a:avLst/>
          </a:prstGeom>
        </p:spPr>
      </p:pic>
    </p:spTree>
    <p:extLst>
      <p:ext uri="{BB962C8B-B14F-4D97-AF65-F5344CB8AC3E}">
        <p14:creationId xmlns:p14="http://schemas.microsoft.com/office/powerpoint/2010/main" val="6128070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9548BDA-5145-44C1-AD5C-8174F774CAE1}"/>
              </a:ext>
            </a:extLst>
          </p:cNvPr>
          <p:cNvSpPr>
            <a:spLocks noGrp="1"/>
          </p:cNvSpPr>
          <p:nvPr>
            <p:ph type="title"/>
          </p:nvPr>
        </p:nvSpPr>
        <p:spPr>
          <a:xfrm>
            <a:off x="838200" y="1979802"/>
            <a:ext cx="10515600" cy="987334"/>
          </a:xfrm>
        </p:spPr>
        <p:txBody>
          <a:bodyPr>
            <a:normAutofit fontScale="90000"/>
          </a:bodyPr>
          <a:lstStyle/>
          <a:p>
            <a:pPr algn="ctr"/>
            <a:r>
              <a:rPr lang="de-CH" b="1" dirty="0"/>
              <a:t>Choice </a:t>
            </a:r>
            <a:r>
              <a:rPr lang="de-CH" b="1" dirty="0" err="1"/>
              <a:t>of</a:t>
            </a:r>
            <a:r>
              <a:rPr lang="de-CH" b="1" dirty="0"/>
              <a:t> Services </a:t>
            </a:r>
            <a:r>
              <a:rPr lang="de-CH" b="1" dirty="0" err="1"/>
              <a:t>to</a:t>
            </a:r>
            <a:r>
              <a:rPr lang="de-CH" b="1" dirty="0"/>
              <a:t> </a:t>
            </a:r>
            <a:r>
              <a:rPr lang="de-CH" b="1" dirty="0" err="1"/>
              <a:t>chose</a:t>
            </a:r>
            <a:r>
              <a:rPr lang="de-CH" b="1" dirty="0"/>
              <a:t> </a:t>
            </a:r>
            <a:r>
              <a:rPr lang="de-CH" b="1" dirty="0" err="1"/>
              <a:t>from</a:t>
            </a:r>
            <a:r>
              <a:rPr lang="de-CH" b="1" dirty="0"/>
              <a:t> and </a:t>
            </a:r>
            <a:r>
              <a:rPr lang="de-CH" b="1" dirty="0" err="1"/>
              <a:t>place</a:t>
            </a:r>
            <a:r>
              <a:rPr lang="de-CH" b="1" dirty="0"/>
              <a:t>/</a:t>
            </a:r>
            <a:r>
              <a:rPr lang="de-CH" b="1" dirty="0" err="1"/>
              <a:t>pay</a:t>
            </a:r>
            <a:r>
              <a:rPr lang="de-CH" b="1" dirty="0"/>
              <a:t> </a:t>
            </a:r>
            <a:r>
              <a:rPr lang="de-CH" b="1" dirty="0" err="1"/>
              <a:t>your</a:t>
            </a:r>
            <a:r>
              <a:rPr lang="de-CH" b="1" dirty="0"/>
              <a:t> </a:t>
            </a:r>
            <a:r>
              <a:rPr lang="de-CH" b="1" dirty="0" err="1"/>
              <a:t>order</a:t>
            </a:r>
            <a:r>
              <a:rPr lang="de-CH" b="1" dirty="0"/>
              <a:t> on </a:t>
            </a:r>
            <a:r>
              <a:rPr lang="de-CH" b="1" dirty="0" err="1"/>
              <a:t>the</a:t>
            </a:r>
            <a:r>
              <a:rPr lang="de-CH" b="1" dirty="0"/>
              <a:t> Shop:</a:t>
            </a:r>
          </a:p>
        </p:txBody>
      </p:sp>
      <p:sp>
        <p:nvSpPr>
          <p:cNvPr id="3" name="Inhaltsplatzhalter 2">
            <a:extLst>
              <a:ext uri="{FF2B5EF4-FFF2-40B4-BE49-F238E27FC236}">
                <a16:creationId xmlns:a16="http://schemas.microsoft.com/office/drawing/2014/main" id="{D60DA828-65B0-47F3-8F7C-A43C0520DCF3}"/>
              </a:ext>
            </a:extLst>
          </p:cNvPr>
          <p:cNvSpPr>
            <a:spLocks noGrp="1"/>
          </p:cNvSpPr>
          <p:nvPr>
            <p:ph idx="1"/>
          </p:nvPr>
        </p:nvSpPr>
        <p:spPr>
          <a:xfrm>
            <a:off x="838200" y="3162650"/>
            <a:ext cx="10515600" cy="3338818"/>
          </a:xfrm>
        </p:spPr>
        <p:txBody>
          <a:bodyPr>
            <a:normAutofit fontScale="85000" lnSpcReduction="20000"/>
          </a:bodyPr>
          <a:lstStyle/>
          <a:p>
            <a:r>
              <a:rPr lang="de-CH" sz="2000" b="1" dirty="0"/>
              <a:t>NS-7662-A: </a:t>
            </a:r>
            <a:r>
              <a:rPr lang="de-CH" sz="2000" b="1" dirty="0">
                <a:hlinkClick r:id="rId2"/>
              </a:rPr>
              <a:t>https://shop.neurospec.com/biosemi-active-electrode-repair-order</a:t>
            </a:r>
            <a:r>
              <a:rPr lang="de-CH" sz="2000" dirty="0"/>
              <a:t> 		</a:t>
            </a:r>
          </a:p>
          <a:p>
            <a:pPr marL="914400" lvl="2" indent="0">
              <a:buNone/>
            </a:pPr>
            <a:r>
              <a:rPr lang="de-CH" sz="1200" dirty="0"/>
              <a:t>	</a:t>
            </a:r>
            <a:r>
              <a:rPr lang="de-CH" sz="2100" dirty="0"/>
              <a:t>Order </a:t>
            </a:r>
            <a:r>
              <a:rPr lang="de-CH" sz="2100" dirty="0" err="1"/>
              <a:t>electrode</a:t>
            </a:r>
            <a:r>
              <a:rPr lang="de-CH" sz="2100" dirty="0"/>
              <a:t> </a:t>
            </a:r>
            <a:r>
              <a:rPr lang="de-CH" sz="2100" dirty="0" err="1"/>
              <a:t>repair</a:t>
            </a:r>
            <a:r>
              <a:rPr lang="de-CH" sz="2100" dirty="0"/>
              <a:t> </a:t>
            </a:r>
            <a:r>
              <a:rPr lang="de-CH" sz="2100" dirty="0" err="1"/>
              <a:t>under</a:t>
            </a:r>
            <a:r>
              <a:rPr lang="de-CH" sz="2100" dirty="0"/>
              <a:t> </a:t>
            </a:r>
            <a:r>
              <a:rPr lang="de-CH" sz="2100" dirty="0" err="1"/>
              <a:t>warranty</a:t>
            </a:r>
            <a:r>
              <a:rPr lang="de-CH" sz="2100" dirty="0"/>
              <a:t> (freight </a:t>
            </a:r>
            <a:r>
              <a:rPr lang="de-CH" sz="2100" dirty="0" err="1"/>
              <a:t>to</a:t>
            </a:r>
            <a:r>
              <a:rPr lang="de-CH" sz="2100" dirty="0"/>
              <a:t> </a:t>
            </a:r>
            <a:r>
              <a:rPr lang="de-CH" sz="2100" dirty="0" err="1"/>
              <a:t>us</a:t>
            </a:r>
            <a:r>
              <a:rPr lang="de-CH" sz="2100" dirty="0"/>
              <a:t> </a:t>
            </a:r>
            <a:r>
              <a:rPr lang="de-CH" sz="2100" dirty="0" err="1"/>
              <a:t>paid</a:t>
            </a:r>
            <a:r>
              <a:rPr lang="de-CH" sz="2100" dirty="0"/>
              <a:t> </a:t>
            </a:r>
            <a:r>
              <a:rPr lang="de-CH" sz="2100" dirty="0" err="1"/>
              <a:t>by</a:t>
            </a:r>
            <a:r>
              <a:rPr lang="de-CH" sz="2100" dirty="0"/>
              <a:t> </a:t>
            </a:r>
            <a:r>
              <a:rPr lang="de-CH" sz="2100" dirty="0" err="1"/>
              <a:t>sender</a:t>
            </a:r>
            <a:r>
              <a:rPr lang="de-CH" sz="2100" dirty="0"/>
              <a:t>)</a:t>
            </a:r>
          </a:p>
          <a:p>
            <a:pPr marL="0" indent="0">
              <a:buNone/>
            </a:pPr>
            <a:endParaRPr lang="de-CH" sz="2000" dirty="0"/>
          </a:p>
          <a:p>
            <a:r>
              <a:rPr lang="de-CH" sz="2000" b="1" dirty="0"/>
              <a:t>NS-7662-B: </a:t>
            </a:r>
            <a:r>
              <a:rPr lang="de-CH" sz="2000" b="1" dirty="0">
                <a:hlinkClick r:id="rId2"/>
              </a:rPr>
              <a:t>https://shop.neurospec.com/biosemi-active-electrode-repair-order</a:t>
            </a:r>
            <a:r>
              <a:rPr lang="de-CH" sz="2000" b="1" dirty="0"/>
              <a:t> </a:t>
            </a:r>
            <a:r>
              <a:rPr lang="de-CH" sz="2000" dirty="0"/>
              <a:t>		</a:t>
            </a:r>
          </a:p>
          <a:p>
            <a:pPr marL="0" indent="0">
              <a:buNone/>
            </a:pPr>
            <a:r>
              <a:rPr lang="de-CH" sz="2000" dirty="0"/>
              <a:t>		Order </a:t>
            </a:r>
            <a:r>
              <a:rPr lang="de-CH" sz="2000" dirty="0" err="1"/>
              <a:t>Electrode</a:t>
            </a:r>
            <a:r>
              <a:rPr lang="de-CH" sz="2000" dirty="0"/>
              <a:t> </a:t>
            </a:r>
            <a:r>
              <a:rPr lang="de-CH" sz="2000" dirty="0" err="1"/>
              <a:t>repair</a:t>
            </a:r>
            <a:r>
              <a:rPr lang="de-CH" sz="2000" dirty="0"/>
              <a:t> outside </a:t>
            </a:r>
            <a:r>
              <a:rPr lang="de-CH" sz="2000" dirty="0" err="1"/>
              <a:t>the</a:t>
            </a:r>
            <a:r>
              <a:rPr lang="de-CH" sz="2000" dirty="0"/>
              <a:t> </a:t>
            </a:r>
            <a:r>
              <a:rPr lang="de-CH" sz="2000" dirty="0" err="1"/>
              <a:t>standard</a:t>
            </a:r>
            <a:r>
              <a:rPr lang="de-CH" sz="2000" dirty="0"/>
              <a:t> </a:t>
            </a:r>
            <a:r>
              <a:rPr lang="de-CH" sz="2000" dirty="0" err="1"/>
              <a:t>warranty</a:t>
            </a:r>
            <a:r>
              <a:rPr lang="de-CH" sz="2000" dirty="0"/>
              <a:t> (</a:t>
            </a:r>
            <a:r>
              <a:rPr lang="de-CH" sz="2000" dirty="0" err="1"/>
              <a:t>provide</a:t>
            </a:r>
            <a:r>
              <a:rPr lang="de-CH" sz="2000" dirty="0"/>
              <a:t> </a:t>
            </a:r>
            <a:r>
              <a:rPr lang="de-CH" sz="2000" dirty="0" err="1"/>
              <a:t>payment</a:t>
            </a:r>
            <a:r>
              <a:rPr lang="de-CH" sz="2000" dirty="0"/>
              <a:t> in 				</a:t>
            </a:r>
            <a:r>
              <a:rPr lang="de-CH" sz="2000" dirty="0" err="1"/>
              <a:t>advance</a:t>
            </a:r>
            <a:r>
              <a:rPr lang="de-CH" sz="2000" dirty="0"/>
              <a:t>) – </a:t>
            </a:r>
            <a:r>
              <a:rPr lang="de-CH" sz="2000" dirty="0" err="1"/>
              <a:t>Conditions</a:t>
            </a:r>
            <a:r>
              <a:rPr lang="de-CH" sz="2000" dirty="0"/>
              <a:t> </a:t>
            </a:r>
            <a:r>
              <a:rPr lang="de-CH" sz="2000" dirty="0" err="1"/>
              <a:t>apply</a:t>
            </a:r>
            <a:r>
              <a:rPr lang="de-CH" sz="2000" dirty="0"/>
              <a:t> </a:t>
            </a:r>
            <a:r>
              <a:rPr lang="de-CH" sz="2000" dirty="0" err="1"/>
              <a:t>which</a:t>
            </a:r>
            <a:r>
              <a:rPr lang="de-CH" sz="2000" dirty="0"/>
              <a:t> must </a:t>
            </a:r>
            <a:r>
              <a:rPr lang="de-CH" sz="2000" dirty="0" err="1"/>
              <a:t>be</a:t>
            </a:r>
            <a:r>
              <a:rPr lang="de-CH" sz="2000" dirty="0"/>
              <a:t> </a:t>
            </a:r>
            <a:r>
              <a:rPr lang="de-CH" sz="2000" dirty="0" err="1"/>
              <a:t>met</a:t>
            </a:r>
            <a:r>
              <a:rPr lang="de-CH" sz="2000" dirty="0"/>
              <a:t>:</a:t>
            </a:r>
          </a:p>
          <a:p>
            <a:pPr marL="0" indent="0">
              <a:buNone/>
            </a:pPr>
            <a:endParaRPr lang="de-CH" sz="2000" dirty="0"/>
          </a:p>
          <a:p>
            <a:pPr marL="457200" indent="-457200">
              <a:buAutoNum type="alphaLcParenR"/>
            </a:pPr>
            <a:r>
              <a:rPr lang="de-CH" sz="2000" dirty="0" err="1"/>
              <a:t>Electrodes</a:t>
            </a:r>
            <a:r>
              <a:rPr lang="de-CH" sz="2000" dirty="0"/>
              <a:t> </a:t>
            </a:r>
            <a:r>
              <a:rPr lang="de-CH" sz="2000" dirty="0" err="1"/>
              <a:t>are</a:t>
            </a:r>
            <a:r>
              <a:rPr lang="de-CH" sz="2000" dirty="0"/>
              <a:t> in </a:t>
            </a:r>
            <a:r>
              <a:rPr lang="de-CH" sz="2000" dirty="0" err="1"/>
              <a:t>good</a:t>
            </a:r>
            <a:r>
              <a:rPr lang="de-CH" sz="2000" dirty="0"/>
              <a:t> </a:t>
            </a:r>
            <a:r>
              <a:rPr lang="de-CH" sz="2000" dirty="0" err="1"/>
              <a:t>condition</a:t>
            </a:r>
            <a:endParaRPr lang="de-CH" sz="2000" dirty="0"/>
          </a:p>
          <a:p>
            <a:pPr marL="457200" indent="-457200">
              <a:buAutoNum type="alphaLcParenR"/>
            </a:pPr>
            <a:r>
              <a:rPr lang="de-CH" sz="2000" dirty="0" err="1"/>
              <a:t>Electrode</a:t>
            </a:r>
            <a:r>
              <a:rPr lang="de-CH" sz="2000" dirty="0"/>
              <a:t> Sets </a:t>
            </a:r>
            <a:r>
              <a:rPr lang="de-CH" sz="2000" dirty="0" err="1"/>
              <a:t>have</a:t>
            </a:r>
            <a:r>
              <a:rPr lang="de-CH" sz="2000" dirty="0"/>
              <a:t> not </a:t>
            </a:r>
            <a:r>
              <a:rPr lang="de-CH" sz="2000" dirty="0" err="1"/>
              <a:t>been</a:t>
            </a:r>
            <a:r>
              <a:rPr lang="de-CH" sz="2000" dirty="0"/>
              <a:t> </a:t>
            </a:r>
            <a:r>
              <a:rPr lang="de-CH" sz="2000" dirty="0" err="1"/>
              <a:t>repaired</a:t>
            </a:r>
            <a:r>
              <a:rPr lang="de-CH" sz="2000" dirty="0"/>
              <a:t> </a:t>
            </a:r>
            <a:r>
              <a:rPr lang="de-CH" sz="2000" dirty="0" err="1"/>
              <a:t>before</a:t>
            </a:r>
            <a:endParaRPr lang="de-CH" sz="2000" dirty="0"/>
          </a:p>
          <a:p>
            <a:pPr marL="457200" indent="-457200">
              <a:buAutoNum type="alphaLcParenR"/>
            </a:pPr>
            <a:r>
              <a:rPr lang="de-CH" sz="2000" dirty="0" err="1"/>
              <a:t>No</a:t>
            </a:r>
            <a:r>
              <a:rPr lang="de-CH" sz="2000" dirty="0"/>
              <a:t> </a:t>
            </a:r>
            <a:r>
              <a:rPr lang="de-CH" sz="2000" dirty="0" err="1"/>
              <a:t>more</a:t>
            </a:r>
            <a:r>
              <a:rPr lang="de-CH" sz="2000" dirty="0"/>
              <a:t> </a:t>
            </a:r>
            <a:r>
              <a:rPr lang="de-CH" sz="2000" dirty="0" err="1"/>
              <a:t>than</a:t>
            </a:r>
            <a:r>
              <a:rPr lang="de-CH" sz="2000" dirty="0"/>
              <a:t> 5 </a:t>
            </a:r>
            <a:r>
              <a:rPr lang="de-CH" sz="2000" dirty="0" err="1"/>
              <a:t>electrodes</a:t>
            </a:r>
            <a:r>
              <a:rPr lang="de-CH" sz="2000" dirty="0"/>
              <a:t> </a:t>
            </a:r>
            <a:r>
              <a:rPr lang="de-CH" sz="2000" dirty="0" err="1"/>
              <a:t>have</a:t>
            </a:r>
            <a:r>
              <a:rPr lang="de-CH" sz="2000" dirty="0"/>
              <a:t> </a:t>
            </a:r>
            <a:r>
              <a:rPr lang="de-CH" sz="2000" dirty="0" err="1"/>
              <a:t>been</a:t>
            </a:r>
            <a:r>
              <a:rPr lang="de-CH" sz="2000" dirty="0"/>
              <a:t> </a:t>
            </a:r>
            <a:r>
              <a:rPr lang="de-CH" sz="2000" dirty="0" err="1"/>
              <a:t>verified</a:t>
            </a:r>
            <a:r>
              <a:rPr lang="de-CH" sz="2000" dirty="0"/>
              <a:t> </a:t>
            </a:r>
            <a:r>
              <a:rPr lang="de-CH" sz="2000" dirty="0" err="1"/>
              <a:t>defective</a:t>
            </a:r>
            <a:r>
              <a:rPr lang="de-CH" sz="2000" dirty="0"/>
              <a:t> (</a:t>
            </a:r>
            <a:r>
              <a:rPr lang="de-CH" sz="2000" dirty="0" err="1"/>
              <a:t>we</a:t>
            </a:r>
            <a:r>
              <a:rPr lang="de-CH" sz="2000" dirty="0"/>
              <a:t> </a:t>
            </a:r>
            <a:r>
              <a:rPr lang="de-CH" sz="2000" dirty="0" err="1"/>
              <a:t>would</a:t>
            </a:r>
            <a:r>
              <a:rPr lang="de-CH" sz="2000" dirty="0"/>
              <a:t> not </a:t>
            </a:r>
            <a:r>
              <a:rPr lang="de-CH" sz="2000" dirty="0" err="1"/>
              <a:t>suggest</a:t>
            </a:r>
            <a:r>
              <a:rPr lang="de-CH" sz="2000" dirty="0"/>
              <a:t> a </a:t>
            </a:r>
            <a:r>
              <a:rPr lang="de-CH" sz="2000" dirty="0" err="1"/>
              <a:t>repair</a:t>
            </a:r>
            <a:r>
              <a:rPr lang="de-CH" sz="2000" dirty="0"/>
              <a:t>)</a:t>
            </a:r>
          </a:p>
          <a:p>
            <a:pPr marL="0" indent="0">
              <a:buNone/>
            </a:pPr>
            <a:r>
              <a:rPr lang="de-CH" sz="2000" dirty="0"/>
              <a:t>	</a:t>
            </a:r>
          </a:p>
        </p:txBody>
      </p:sp>
      <p:pic>
        <p:nvPicPr>
          <p:cNvPr id="4" name="Grafik 3">
            <a:extLst>
              <a:ext uri="{FF2B5EF4-FFF2-40B4-BE49-F238E27FC236}">
                <a16:creationId xmlns:a16="http://schemas.microsoft.com/office/drawing/2014/main" id="{934F70A3-0384-4BD5-8180-1C2F3CD08006}"/>
              </a:ext>
            </a:extLst>
          </p:cNvPr>
          <p:cNvPicPr>
            <a:picLocks noChangeAspect="1"/>
          </p:cNvPicPr>
          <p:nvPr/>
        </p:nvPicPr>
        <p:blipFill>
          <a:blip r:embed="rId3"/>
          <a:stretch>
            <a:fillRect/>
          </a:stretch>
        </p:blipFill>
        <p:spPr>
          <a:xfrm>
            <a:off x="3287034" y="518972"/>
            <a:ext cx="5291787" cy="1274174"/>
          </a:xfrm>
          <a:prstGeom prst="rect">
            <a:avLst/>
          </a:prstGeom>
        </p:spPr>
      </p:pic>
    </p:spTree>
    <p:extLst>
      <p:ext uri="{BB962C8B-B14F-4D97-AF65-F5344CB8AC3E}">
        <p14:creationId xmlns:p14="http://schemas.microsoft.com/office/powerpoint/2010/main" val="23252543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46679CC-79D5-4513-AEFD-44C9561967CC}"/>
              </a:ext>
            </a:extLst>
          </p:cNvPr>
          <p:cNvSpPr>
            <a:spLocks noGrp="1"/>
          </p:cNvSpPr>
          <p:nvPr>
            <p:ph type="title"/>
          </p:nvPr>
        </p:nvSpPr>
        <p:spPr>
          <a:xfrm>
            <a:off x="838200" y="1820412"/>
            <a:ext cx="10515600" cy="1646908"/>
          </a:xfrm>
        </p:spPr>
        <p:txBody>
          <a:bodyPr>
            <a:normAutofit fontScale="90000"/>
          </a:bodyPr>
          <a:lstStyle/>
          <a:p>
            <a:pPr marL="228600" lvl="0" indent="-228600" algn="ctr">
              <a:spcBef>
                <a:spcPts val="1000"/>
              </a:spcBef>
            </a:pPr>
            <a:br>
              <a:rPr lang="de-CH" sz="1900" b="1" dirty="0">
                <a:solidFill>
                  <a:prstClr val="black"/>
                </a:solidFill>
                <a:latin typeface="Calibri" panose="020F0502020204030204"/>
                <a:ea typeface="+mn-ea"/>
                <a:cs typeface="+mn-cs"/>
              </a:rPr>
            </a:br>
            <a:r>
              <a:rPr lang="de-CH" sz="4900" b="1" dirty="0" err="1">
                <a:solidFill>
                  <a:prstClr val="black"/>
                </a:solidFill>
                <a:latin typeface="Calibri Light" panose="020F0302020204030204" pitchFamily="34" charset="0"/>
                <a:ea typeface="+mn-ea"/>
                <a:cs typeface="Calibri Light" panose="020F0302020204030204" pitchFamily="34" charset="0"/>
              </a:rPr>
              <a:t>Once</a:t>
            </a:r>
            <a:r>
              <a:rPr lang="de-CH" sz="4900" b="1" dirty="0">
                <a:solidFill>
                  <a:prstClr val="black"/>
                </a:solidFill>
                <a:latin typeface="Calibri Light" panose="020F0302020204030204" pitchFamily="34" charset="0"/>
                <a:ea typeface="+mn-ea"/>
                <a:cs typeface="Calibri Light" panose="020F0302020204030204" pitchFamily="34" charset="0"/>
              </a:rPr>
              <a:t> </a:t>
            </a:r>
            <a:r>
              <a:rPr lang="de-CH" sz="4900" b="1" dirty="0" err="1">
                <a:solidFill>
                  <a:prstClr val="black"/>
                </a:solidFill>
                <a:latin typeface="Calibri Light" panose="020F0302020204030204" pitchFamily="34" charset="0"/>
                <a:ea typeface="+mn-ea"/>
                <a:cs typeface="Calibri Light" panose="020F0302020204030204" pitchFamily="34" charset="0"/>
              </a:rPr>
              <a:t>you</a:t>
            </a:r>
            <a:r>
              <a:rPr lang="de-CH" sz="4900" b="1" dirty="0">
                <a:solidFill>
                  <a:prstClr val="black"/>
                </a:solidFill>
                <a:latin typeface="Calibri Light" panose="020F0302020204030204" pitchFamily="34" charset="0"/>
                <a:ea typeface="+mn-ea"/>
                <a:cs typeface="Calibri Light" panose="020F0302020204030204" pitchFamily="34" charset="0"/>
              </a:rPr>
              <a:t> </a:t>
            </a:r>
            <a:r>
              <a:rPr lang="de-CH" sz="4900" b="1" dirty="0" err="1">
                <a:solidFill>
                  <a:prstClr val="black"/>
                </a:solidFill>
                <a:latin typeface="Calibri Light" panose="020F0302020204030204" pitchFamily="34" charset="0"/>
                <a:ea typeface="+mn-ea"/>
                <a:cs typeface="Calibri Light" panose="020F0302020204030204" pitchFamily="34" charset="0"/>
              </a:rPr>
              <a:t>decided</a:t>
            </a:r>
            <a:r>
              <a:rPr lang="de-CH" sz="4900" b="1" dirty="0">
                <a:solidFill>
                  <a:prstClr val="black"/>
                </a:solidFill>
                <a:latin typeface="Calibri Light" panose="020F0302020204030204" pitchFamily="34" charset="0"/>
                <a:ea typeface="+mn-ea"/>
                <a:cs typeface="Calibri Light" panose="020F0302020204030204" pitchFamily="34" charset="0"/>
              </a:rPr>
              <a:t> </a:t>
            </a:r>
            <a:r>
              <a:rPr lang="de-CH" sz="4900" b="1" dirty="0" err="1">
                <a:solidFill>
                  <a:prstClr val="black"/>
                </a:solidFill>
                <a:latin typeface="Calibri Light" panose="020F0302020204030204" pitchFamily="34" charset="0"/>
                <a:ea typeface="+mn-ea"/>
                <a:cs typeface="Calibri Light" panose="020F0302020204030204" pitchFamily="34" charset="0"/>
              </a:rPr>
              <a:t>what</a:t>
            </a:r>
            <a:r>
              <a:rPr lang="de-CH" sz="4900" b="1" dirty="0">
                <a:solidFill>
                  <a:prstClr val="black"/>
                </a:solidFill>
                <a:latin typeface="Calibri Light" panose="020F0302020204030204" pitchFamily="34" charset="0"/>
                <a:ea typeface="+mn-ea"/>
                <a:cs typeface="Calibri Light" panose="020F0302020204030204" pitchFamily="34" charset="0"/>
              </a:rPr>
              <a:t> </a:t>
            </a:r>
            <a:r>
              <a:rPr lang="de-CH" sz="4900" b="1" dirty="0" err="1">
                <a:solidFill>
                  <a:prstClr val="black"/>
                </a:solidFill>
                <a:latin typeface="Calibri Light" panose="020F0302020204030204" pitchFamily="34" charset="0"/>
                <a:ea typeface="+mn-ea"/>
                <a:cs typeface="Calibri Light" panose="020F0302020204030204" pitchFamily="34" charset="0"/>
              </a:rPr>
              <a:t>you</a:t>
            </a:r>
            <a:r>
              <a:rPr lang="de-CH" sz="4900" b="1" dirty="0">
                <a:solidFill>
                  <a:prstClr val="black"/>
                </a:solidFill>
                <a:latin typeface="Calibri Light" panose="020F0302020204030204" pitchFamily="34" charset="0"/>
                <a:ea typeface="+mn-ea"/>
                <a:cs typeface="Calibri Light" panose="020F0302020204030204" pitchFamily="34" charset="0"/>
              </a:rPr>
              <a:t> </a:t>
            </a:r>
            <a:r>
              <a:rPr lang="de-CH" sz="4900" b="1" dirty="0" err="1">
                <a:solidFill>
                  <a:prstClr val="black"/>
                </a:solidFill>
                <a:latin typeface="Calibri Light" panose="020F0302020204030204" pitchFamily="34" charset="0"/>
                <a:ea typeface="+mn-ea"/>
                <a:cs typeface="Calibri Light" panose="020F0302020204030204" pitchFamily="34" charset="0"/>
              </a:rPr>
              <a:t>intend</a:t>
            </a:r>
            <a:r>
              <a:rPr lang="de-CH" sz="4900" b="1" dirty="0">
                <a:solidFill>
                  <a:prstClr val="black"/>
                </a:solidFill>
                <a:latin typeface="Calibri Light" panose="020F0302020204030204" pitchFamily="34" charset="0"/>
                <a:ea typeface="+mn-ea"/>
                <a:cs typeface="Calibri Light" panose="020F0302020204030204" pitchFamily="34" charset="0"/>
              </a:rPr>
              <a:t> </a:t>
            </a:r>
            <a:r>
              <a:rPr lang="de-CH" sz="4900" b="1" dirty="0" err="1">
                <a:solidFill>
                  <a:prstClr val="black"/>
                </a:solidFill>
                <a:latin typeface="Calibri Light" panose="020F0302020204030204" pitchFamily="34" charset="0"/>
                <a:ea typeface="+mn-ea"/>
                <a:cs typeface="Calibri Light" panose="020F0302020204030204" pitchFamily="34" charset="0"/>
              </a:rPr>
              <a:t>to</a:t>
            </a:r>
            <a:r>
              <a:rPr lang="de-CH" sz="4900" b="1" dirty="0">
                <a:solidFill>
                  <a:prstClr val="black"/>
                </a:solidFill>
                <a:latin typeface="Calibri Light" panose="020F0302020204030204" pitchFamily="34" charset="0"/>
                <a:ea typeface="+mn-ea"/>
                <a:cs typeface="Calibri Light" panose="020F0302020204030204" pitchFamily="34" charset="0"/>
              </a:rPr>
              <a:t> do follow </a:t>
            </a:r>
            <a:r>
              <a:rPr lang="de-CH" sz="4900" b="1" dirty="0" err="1">
                <a:solidFill>
                  <a:prstClr val="black"/>
                </a:solidFill>
                <a:latin typeface="Calibri Light" panose="020F0302020204030204" pitchFamily="34" charset="0"/>
                <a:ea typeface="+mn-ea"/>
                <a:cs typeface="Calibri Light" panose="020F0302020204030204" pitchFamily="34" charset="0"/>
              </a:rPr>
              <a:t>these</a:t>
            </a:r>
            <a:r>
              <a:rPr lang="de-CH" sz="4900" b="1" dirty="0">
                <a:solidFill>
                  <a:prstClr val="black"/>
                </a:solidFill>
                <a:latin typeface="Calibri Light" panose="020F0302020204030204" pitchFamily="34" charset="0"/>
                <a:ea typeface="+mn-ea"/>
                <a:cs typeface="Calibri Light" panose="020F0302020204030204" pitchFamily="34" charset="0"/>
              </a:rPr>
              <a:t> </a:t>
            </a:r>
            <a:r>
              <a:rPr lang="de-CH" sz="4900" b="1" dirty="0" err="1">
                <a:solidFill>
                  <a:prstClr val="black"/>
                </a:solidFill>
                <a:latin typeface="Calibri Light" panose="020F0302020204030204" pitchFamily="34" charset="0"/>
                <a:ea typeface="+mn-ea"/>
                <a:cs typeface="Calibri Light" panose="020F0302020204030204" pitchFamily="34" charset="0"/>
              </a:rPr>
              <a:t>steps</a:t>
            </a:r>
            <a:r>
              <a:rPr lang="de-CH" sz="4900" b="1" dirty="0">
                <a:solidFill>
                  <a:prstClr val="black"/>
                </a:solidFill>
                <a:latin typeface="Calibri Light" panose="020F0302020204030204" pitchFamily="34" charset="0"/>
                <a:ea typeface="+mn-ea"/>
                <a:cs typeface="Calibri Light" panose="020F0302020204030204" pitchFamily="34" charset="0"/>
              </a:rPr>
              <a:t>:</a:t>
            </a:r>
            <a:br>
              <a:rPr lang="de-CH" sz="1900" b="1" dirty="0">
                <a:solidFill>
                  <a:prstClr val="black"/>
                </a:solidFill>
                <a:latin typeface="Calibri" panose="020F0502020204030204"/>
                <a:ea typeface="+mn-ea"/>
                <a:cs typeface="+mn-cs"/>
              </a:rPr>
            </a:br>
            <a:br>
              <a:rPr lang="de-CH" sz="1900" dirty="0">
                <a:solidFill>
                  <a:prstClr val="black"/>
                </a:solidFill>
                <a:latin typeface="Calibri" panose="020F0502020204030204"/>
                <a:ea typeface="+mn-ea"/>
                <a:cs typeface="+mn-cs"/>
              </a:rPr>
            </a:br>
            <a:endParaRPr lang="de-CH" dirty="0"/>
          </a:p>
        </p:txBody>
      </p:sp>
      <p:sp>
        <p:nvSpPr>
          <p:cNvPr id="3" name="Inhaltsplatzhalter 2">
            <a:extLst>
              <a:ext uri="{FF2B5EF4-FFF2-40B4-BE49-F238E27FC236}">
                <a16:creationId xmlns:a16="http://schemas.microsoft.com/office/drawing/2014/main" id="{837A2168-5210-4DE3-92C2-A068E873AF08}"/>
              </a:ext>
            </a:extLst>
          </p:cNvPr>
          <p:cNvSpPr>
            <a:spLocks noGrp="1"/>
          </p:cNvSpPr>
          <p:nvPr>
            <p:ph idx="1"/>
          </p:nvPr>
        </p:nvSpPr>
        <p:spPr>
          <a:xfrm>
            <a:off x="838200" y="3246539"/>
            <a:ext cx="10515600" cy="2930424"/>
          </a:xfrm>
        </p:spPr>
        <p:txBody>
          <a:bodyPr>
            <a:normAutofit/>
          </a:bodyPr>
          <a:lstStyle/>
          <a:p>
            <a:r>
              <a:rPr lang="de-CH" sz="1800" dirty="0" err="1"/>
              <a:t>Make</a:t>
            </a:r>
            <a:r>
              <a:rPr lang="de-CH" sz="1800" dirty="0"/>
              <a:t> </a:t>
            </a:r>
            <a:r>
              <a:rPr lang="de-CH" sz="1800" dirty="0" err="1"/>
              <a:t>sure</a:t>
            </a:r>
            <a:r>
              <a:rPr lang="de-CH" sz="1800" dirty="0"/>
              <a:t> </a:t>
            </a:r>
            <a:r>
              <a:rPr lang="de-CH" sz="1800" dirty="0" err="1"/>
              <a:t>to</a:t>
            </a:r>
            <a:r>
              <a:rPr lang="de-CH" sz="1800" dirty="0"/>
              <a:t> </a:t>
            </a:r>
            <a:r>
              <a:rPr lang="de-CH" sz="1800" dirty="0" err="1"/>
              <a:t>cleanse</a:t>
            </a:r>
            <a:r>
              <a:rPr lang="de-CH" sz="1800" dirty="0"/>
              <a:t> </a:t>
            </a:r>
            <a:r>
              <a:rPr lang="de-CH" sz="1800" dirty="0" err="1"/>
              <a:t>the</a:t>
            </a:r>
            <a:r>
              <a:rPr lang="de-CH" sz="1800" dirty="0"/>
              <a:t> Set(s) and </a:t>
            </a:r>
            <a:r>
              <a:rPr lang="de-CH" sz="1800" dirty="0" err="1"/>
              <a:t>untangle</a:t>
            </a:r>
            <a:r>
              <a:rPr lang="de-CH" sz="1800" dirty="0"/>
              <a:t> </a:t>
            </a:r>
            <a:r>
              <a:rPr lang="de-CH" sz="1800" dirty="0" err="1"/>
              <a:t>these</a:t>
            </a:r>
            <a:r>
              <a:rPr lang="de-CH" sz="1800" dirty="0"/>
              <a:t> </a:t>
            </a:r>
            <a:r>
              <a:rPr lang="de-CH" sz="1800" dirty="0" err="1"/>
              <a:t>nicely</a:t>
            </a:r>
            <a:r>
              <a:rPr lang="de-CH" sz="1800" dirty="0"/>
              <a:t> and pack </a:t>
            </a:r>
            <a:r>
              <a:rPr lang="de-CH" sz="1800" dirty="0" err="1"/>
              <a:t>properly</a:t>
            </a:r>
            <a:r>
              <a:rPr lang="de-CH" sz="1800" dirty="0"/>
              <a:t>. </a:t>
            </a:r>
          </a:p>
          <a:p>
            <a:r>
              <a:rPr lang="de-CH" sz="1800" dirty="0"/>
              <a:t>Print out </a:t>
            </a:r>
            <a:r>
              <a:rPr lang="de-CH" sz="1800" dirty="0" err="1"/>
              <a:t>the</a:t>
            </a:r>
            <a:r>
              <a:rPr lang="de-CH" sz="1800" dirty="0"/>
              <a:t> </a:t>
            </a:r>
            <a:r>
              <a:rPr lang="de-CH" sz="1800" dirty="0" err="1"/>
              <a:t>following</a:t>
            </a:r>
            <a:r>
              <a:rPr lang="de-CH" sz="1800" dirty="0"/>
              <a:t> </a:t>
            </a:r>
            <a:r>
              <a:rPr lang="de-CH" sz="1800" dirty="0" err="1"/>
              <a:t>pages</a:t>
            </a:r>
            <a:r>
              <a:rPr lang="de-CH" sz="1800" dirty="0"/>
              <a:t> </a:t>
            </a:r>
            <a:r>
              <a:rPr lang="de-CH" sz="1800" dirty="0" err="1"/>
              <a:t>to</a:t>
            </a:r>
            <a:r>
              <a:rPr lang="de-CH" sz="1800" dirty="0"/>
              <a:t> </a:t>
            </a:r>
            <a:r>
              <a:rPr lang="de-CH" sz="1800" dirty="0" err="1"/>
              <a:t>use</a:t>
            </a:r>
            <a:r>
              <a:rPr lang="de-CH" sz="1800" dirty="0"/>
              <a:t> </a:t>
            </a:r>
            <a:r>
              <a:rPr lang="de-CH" sz="1800" dirty="0" err="1"/>
              <a:t>when</a:t>
            </a:r>
            <a:r>
              <a:rPr lang="de-CH" sz="1800" dirty="0"/>
              <a:t> </a:t>
            </a:r>
            <a:r>
              <a:rPr lang="de-CH" sz="1800" dirty="0" err="1"/>
              <a:t>sending</a:t>
            </a:r>
            <a:r>
              <a:rPr lang="de-CH" sz="1800" dirty="0"/>
              <a:t> </a:t>
            </a:r>
            <a:r>
              <a:rPr lang="de-CH" sz="1800" dirty="0" err="1"/>
              <a:t>your</a:t>
            </a:r>
            <a:r>
              <a:rPr lang="de-CH" sz="1800" dirty="0"/>
              <a:t> </a:t>
            </a:r>
            <a:r>
              <a:rPr lang="de-CH" sz="1800" dirty="0" err="1"/>
              <a:t>parcel</a:t>
            </a:r>
            <a:r>
              <a:rPr lang="de-CH" sz="1800" dirty="0"/>
              <a:t>:</a:t>
            </a:r>
          </a:p>
          <a:p>
            <a:endParaRPr lang="de-CH" sz="1800" dirty="0"/>
          </a:p>
          <a:p>
            <a:pPr marL="342900" indent="-342900">
              <a:buFont typeface="+mj-lt"/>
              <a:buAutoNum type="arabicPeriod"/>
            </a:pPr>
            <a:r>
              <a:rPr lang="de-CH" sz="1800" b="1" u="sng" dirty="0" err="1">
                <a:solidFill>
                  <a:srgbClr val="FF0000"/>
                </a:solidFill>
              </a:rPr>
              <a:t>Commerical</a:t>
            </a:r>
            <a:r>
              <a:rPr lang="de-CH" sz="1800" b="1" u="sng" dirty="0">
                <a:solidFill>
                  <a:srgbClr val="FF0000"/>
                </a:solidFill>
              </a:rPr>
              <a:t> Invoice : </a:t>
            </a:r>
            <a:r>
              <a:rPr lang="de-CH" sz="1800" dirty="0" err="1">
                <a:solidFill>
                  <a:srgbClr val="FF0000"/>
                </a:solidFill>
              </a:rPr>
              <a:t>fill</a:t>
            </a:r>
            <a:r>
              <a:rPr lang="de-CH" sz="1800" dirty="0">
                <a:solidFill>
                  <a:srgbClr val="FF0000"/>
                </a:solidFill>
              </a:rPr>
              <a:t> in </a:t>
            </a:r>
            <a:r>
              <a:rPr lang="de-CH" sz="1800" dirty="0" err="1">
                <a:solidFill>
                  <a:srgbClr val="FF0000"/>
                </a:solidFill>
              </a:rPr>
              <a:t>the</a:t>
            </a:r>
            <a:r>
              <a:rPr lang="de-CH" sz="1800" dirty="0">
                <a:solidFill>
                  <a:srgbClr val="FF0000"/>
                </a:solidFill>
              </a:rPr>
              <a:t> </a:t>
            </a:r>
            <a:r>
              <a:rPr lang="de-CH" sz="1800" dirty="0" err="1">
                <a:solidFill>
                  <a:srgbClr val="FF0000"/>
                </a:solidFill>
              </a:rPr>
              <a:t>commercial</a:t>
            </a:r>
            <a:r>
              <a:rPr lang="de-CH" sz="1800" dirty="0">
                <a:solidFill>
                  <a:srgbClr val="FF0000"/>
                </a:solidFill>
              </a:rPr>
              <a:t> </a:t>
            </a:r>
            <a:r>
              <a:rPr lang="de-CH" sz="1800" dirty="0" err="1">
                <a:solidFill>
                  <a:srgbClr val="FF0000"/>
                </a:solidFill>
              </a:rPr>
              <a:t>invoice</a:t>
            </a:r>
            <a:r>
              <a:rPr lang="de-CH" sz="1800" dirty="0">
                <a:solidFill>
                  <a:srgbClr val="FF0000"/>
                </a:solidFill>
              </a:rPr>
              <a:t> and </a:t>
            </a:r>
            <a:r>
              <a:rPr lang="de-CH" sz="1800" dirty="0" err="1">
                <a:solidFill>
                  <a:srgbClr val="FF0000"/>
                </a:solidFill>
              </a:rPr>
              <a:t>change</a:t>
            </a:r>
            <a:r>
              <a:rPr lang="de-CH" sz="1800" dirty="0">
                <a:solidFill>
                  <a:srgbClr val="FF0000"/>
                </a:solidFill>
              </a:rPr>
              <a:t> </a:t>
            </a:r>
            <a:r>
              <a:rPr lang="de-CH" sz="1800" dirty="0" err="1">
                <a:solidFill>
                  <a:srgbClr val="FF0000"/>
                </a:solidFill>
              </a:rPr>
              <a:t>the</a:t>
            </a:r>
            <a:r>
              <a:rPr lang="de-CH" sz="1800" dirty="0">
                <a:solidFill>
                  <a:srgbClr val="FF0000"/>
                </a:solidFill>
              </a:rPr>
              <a:t> </a:t>
            </a:r>
            <a:r>
              <a:rPr lang="de-CH" sz="1800" dirty="0" err="1">
                <a:solidFill>
                  <a:srgbClr val="FF0000"/>
                </a:solidFill>
              </a:rPr>
              <a:t>number</a:t>
            </a:r>
            <a:r>
              <a:rPr lang="de-CH" sz="1800" dirty="0">
                <a:solidFill>
                  <a:srgbClr val="FF0000"/>
                </a:solidFill>
              </a:rPr>
              <a:t> </a:t>
            </a:r>
            <a:r>
              <a:rPr lang="de-CH" sz="1800" dirty="0" err="1">
                <a:solidFill>
                  <a:srgbClr val="FF0000"/>
                </a:solidFill>
              </a:rPr>
              <a:t>of</a:t>
            </a:r>
            <a:r>
              <a:rPr lang="de-CH" sz="1800" dirty="0">
                <a:solidFill>
                  <a:srgbClr val="FF0000"/>
                </a:solidFill>
              </a:rPr>
              <a:t> </a:t>
            </a:r>
            <a:r>
              <a:rPr lang="de-CH" sz="1800" dirty="0" err="1">
                <a:solidFill>
                  <a:srgbClr val="FF0000"/>
                </a:solidFill>
              </a:rPr>
              <a:t>sets</a:t>
            </a:r>
            <a:r>
              <a:rPr lang="de-CH" sz="1800" dirty="0">
                <a:solidFill>
                  <a:srgbClr val="FF0000"/>
                </a:solidFill>
              </a:rPr>
              <a:t> </a:t>
            </a:r>
            <a:r>
              <a:rPr lang="de-CH" sz="1800" dirty="0" err="1">
                <a:solidFill>
                  <a:srgbClr val="FF0000"/>
                </a:solidFill>
              </a:rPr>
              <a:t>you</a:t>
            </a:r>
            <a:r>
              <a:rPr lang="de-CH" sz="1800" dirty="0">
                <a:solidFill>
                  <a:srgbClr val="FF0000"/>
                </a:solidFill>
              </a:rPr>
              <a:t> </a:t>
            </a:r>
            <a:r>
              <a:rPr lang="de-CH" sz="1800" dirty="0" err="1">
                <a:solidFill>
                  <a:srgbClr val="FF0000"/>
                </a:solidFill>
              </a:rPr>
              <a:t>are</a:t>
            </a:r>
            <a:r>
              <a:rPr lang="de-CH" sz="1800" dirty="0">
                <a:solidFill>
                  <a:srgbClr val="FF0000"/>
                </a:solidFill>
              </a:rPr>
              <a:t> </a:t>
            </a:r>
            <a:r>
              <a:rPr lang="de-CH" sz="1800" dirty="0" err="1">
                <a:solidFill>
                  <a:srgbClr val="FF0000"/>
                </a:solidFill>
              </a:rPr>
              <a:t>sending</a:t>
            </a:r>
            <a:r>
              <a:rPr lang="de-CH" sz="1800" dirty="0">
                <a:solidFill>
                  <a:srgbClr val="FF0000"/>
                </a:solidFill>
              </a:rPr>
              <a:t>, and </a:t>
            </a:r>
            <a:r>
              <a:rPr lang="de-CH" sz="1800" dirty="0" err="1">
                <a:solidFill>
                  <a:srgbClr val="FF0000"/>
                </a:solidFill>
              </a:rPr>
              <a:t>fill</a:t>
            </a:r>
            <a:r>
              <a:rPr lang="de-CH" sz="1800" dirty="0">
                <a:solidFill>
                  <a:srgbClr val="FF0000"/>
                </a:solidFill>
              </a:rPr>
              <a:t> in </a:t>
            </a:r>
            <a:r>
              <a:rPr lang="de-CH" sz="1800" dirty="0" err="1">
                <a:solidFill>
                  <a:srgbClr val="FF0000"/>
                </a:solidFill>
              </a:rPr>
              <a:t>the</a:t>
            </a:r>
            <a:r>
              <a:rPr lang="de-CH" sz="1800" dirty="0">
                <a:solidFill>
                  <a:srgbClr val="FF0000"/>
                </a:solidFill>
              </a:rPr>
              <a:t> total </a:t>
            </a:r>
            <a:r>
              <a:rPr lang="de-CH" sz="1800" dirty="0" err="1">
                <a:solidFill>
                  <a:srgbClr val="FF0000"/>
                </a:solidFill>
              </a:rPr>
              <a:t>weight</a:t>
            </a:r>
            <a:r>
              <a:rPr lang="de-CH" sz="1800" dirty="0">
                <a:solidFill>
                  <a:srgbClr val="FF0000"/>
                </a:solidFill>
              </a:rPr>
              <a:t> at </a:t>
            </a:r>
            <a:r>
              <a:rPr lang="de-CH" sz="1800" dirty="0" err="1">
                <a:solidFill>
                  <a:srgbClr val="FF0000"/>
                </a:solidFill>
              </a:rPr>
              <a:t>the</a:t>
            </a:r>
            <a:r>
              <a:rPr lang="de-CH" sz="1800" dirty="0">
                <a:solidFill>
                  <a:srgbClr val="FF0000"/>
                </a:solidFill>
              </a:rPr>
              <a:t> </a:t>
            </a:r>
            <a:r>
              <a:rPr lang="de-CH" sz="1800" dirty="0" err="1">
                <a:solidFill>
                  <a:srgbClr val="FF0000"/>
                </a:solidFill>
              </a:rPr>
              <a:t>bottom</a:t>
            </a:r>
            <a:r>
              <a:rPr lang="de-CH" sz="1800" dirty="0">
                <a:solidFill>
                  <a:srgbClr val="FF0000"/>
                </a:solidFill>
              </a:rPr>
              <a:t>. </a:t>
            </a:r>
            <a:r>
              <a:rPr lang="de-CH" sz="1800" dirty="0" err="1">
                <a:solidFill>
                  <a:srgbClr val="FF0000"/>
                </a:solidFill>
              </a:rPr>
              <a:t>Make</a:t>
            </a:r>
            <a:r>
              <a:rPr lang="de-CH" sz="1800" dirty="0">
                <a:solidFill>
                  <a:srgbClr val="FF0000"/>
                </a:solidFill>
              </a:rPr>
              <a:t> </a:t>
            </a:r>
            <a:r>
              <a:rPr lang="de-CH" sz="1800" dirty="0" err="1">
                <a:solidFill>
                  <a:srgbClr val="FF0000"/>
                </a:solidFill>
              </a:rPr>
              <a:t>sure</a:t>
            </a:r>
            <a:r>
              <a:rPr lang="de-CH" sz="1800" dirty="0">
                <a:solidFill>
                  <a:srgbClr val="FF0000"/>
                </a:solidFill>
              </a:rPr>
              <a:t> </a:t>
            </a:r>
            <a:r>
              <a:rPr lang="de-CH" sz="1800" dirty="0" err="1">
                <a:solidFill>
                  <a:srgbClr val="FF0000"/>
                </a:solidFill>
              </a:rPr>
              <a:t>the</a:t>
            </a:r>
            <a:r>
              <a:rPr lang="de-CH" sz="1800" dirty="0">
                <a:solidFill>
                  <a:srgbClr val="FF0000"/>
                </a:solidFill>
              </a:rPr>
              <a:t> </a:t>
            </a:r>
            <a:r>
              <a:rPr lang="de-CH" sz="1800" dirty="0" err="1">
                <a:solidFill>
                  <a:srgbClr val="FF0000"/>
                </a:solidFill>
              </a:rPr>
              <a:t>Airway</a:t>
            </a:r>
            <a:r>
              <a:rPr lang="de-CH" sz="1800" dirty="0">
                <a:solidFill>
                  <a:srgbClr val="FF0000"/>
                </a:solidFill>
              </a:rPr>
              <a:t> Bill </a:t>
            </a:r>
            <a:r>
              <a:rPr lang="de-CH" sz="1800" dirty="0" err="1">
                <a:solidFill>
                  <a:srgbClr val="FF0000"/>
                </a:solidFill>
              </a:rPr>
              <a:t>corresponds</a:t>
            </a:r>
            <a:r>
              <a:rPr lang="de-CH" sz="1800" dirty="0">
                <a:solidFill>
                  <a:srgbClr val="FF0000"/>
                </a:solidFill>
              </a:rPr>
              <a:t> </a:t>
            </a:r>
            <a:r>
              <a:rPr lang="de-CH" sz="1800" dirty="0" err="1">
                <a:solidFill>
                  <a:srgbClr val="FF0000"/>
                </a:solidFill>
              </a:rPr>
              <a:t>to</a:t>
            </a:r>
            <a:r>
              <a:rPr lang="de-CH" sz="1800" dirty="0">
                <a:solidFill>
                  <a:srgbClr val="FF0000"/>
                </a:solidFill>
              </a:rPr>
              <a:t> </a:t>
            </a:r>
            <a:r>
              <a:rPr lang="de-CH" sz="1800" dirty="0" err="1">
                <a:solidFill>
                  <a:srgbClr val="FF0000"/>
                </a:solidFill>
              </a:rPr>
              <a:t>the</a:t>
            </a:r>
            <a:r>
              <a:rPr lang="de-CH" sz="1800" dirty="0">
                <a:solidFill>
                  <a:srgbClr val="FF0000"/>
                </a:solidFill>
              </a:rPr>
              <a:t> same </a:t>
            </a:r>
            <a:r>
              <a:rPr lang="de-CH" sz="1800" dirty="0" err="1">
                <a:solidFill>
                  <a:srgbClr val="FF0000"/>
                </a:solidFill>
              </a:rPr>
              <a:t>as</a:t>
            </a:r>
            <a:r>
              <a:rPr lang="de-CH" sz="1800" dirty="0">
                <a:solidFill>
                  <a:srgbClr val="FF0000"/>
                </a:solidFill>
              </a:rPr>
              <a:t> </a:t>
            </a:r>
            <a:r>
              <a:rPr lang="de-CH" sz="1800" dirty="0" err="1">
                <a:solidFill>
                  <a:srgbClr val="FF0000"/>
                </a:solidFill>
              </a:rPr>
              <a:t>the</a:t>
            </a:r>
            <a:r>
              <a:rPr lang="de-CH" sz="1800" dirty="0">
                <a:solidFill>
                  <a:srgbClr val="FF0000"/>
                </a:solidFill>
              </a:rPr>
              <a:t> </a:t>
            </a:r>
            <a:r>
              <a:rPr lang="de-CH" sz="1800" dirty="0" err="1">
                <a:solidFill>
                  <a:srgbClr val="FF0000"/>
                </a:solidFill>
              </a:rPr>
              <a:t>one</a:t>
            </a:r>
            <a:r>
              <a:rPr lang="de-CH" sz="1800" dirty="0">
                <a:solidFill>
                  <a:srgbClr val="FF0000"/>
                </a:solidFill>
              </a:rPr>
              <a:t> on </a:t>
            </a:r>
            <a:r>
              <a:rPr lang="de-CH" sz="1800" dirty="0" err="1">
                <a:solidFill>
                  <a:srgbClr val="FF0000"/>
                </a:solidFill>
              </a:rPr>
              <a:t>your</a:t>
            </a:r>
            <a:r>
              <a:rPr lang="de-CH" sz="1800" dirty="0">
                <a:solidFill>
                  <a:srgbClr val="FF0000"/>
                </a:solidFill>
              </a:rPr>
              <a:t> </a:t>
            </a:r>
            <a:r>
              <a:rPr lang="de-CH" sz="1800" dirty="0" err="1">
                <a:solidFill>
                  <a:srgbClr val="FF0000"/>
                </a:solidFill>
              </a:rPr>
              <a:t>actual</a:t>
            </a:r>
            <a:r>
              <a:rPr lang="de-CH" sz="1800" dirty="0">
                <a:solidFill>
                  <a:srgbClr val="FF0000"/>
                </a:solidFill>
              </a:rPr>
              <a:t> </a:t>
            </a:r>
            <a:r>
              <a:rPr lang="de-CH" sz="1800" dirty="0" err="1">
                <a:solidFill>
                  <a:srgbClr val="FF0000"/>
                </a:solidFill>
              </a:rPr>
              <a:t>Airway</a:t>
            </a:r>
            <a:r>
              <a:rPr lang="de-CH" sz="1800" dirty="0">
                <a:solidFill>
                  <a:srgbClr val="FF0000"/>
                </a:solidFill>
              </a:rPr>
              <a:t> Bill </a:t>
            </a:r>
            <a:r>
              <a:rPr lang="de-CH" sz="1800" dirty="0" err="1">
                <a:solidFill>
                  <a:srgbClr val="FF0000"/>
                </a:solidFill>
              </a:rPr>
              <a:t>from</a:t>
            </a:r>
            <a:r>
              <a:rPr lang="de-CH" sz="1800" dirty="0">
                <a:solidFill>
                  <a:srgbClr val="FF0000"/>
                </a:solidFill>
              </a:rPr>
              <a:t> </a:t>
            </a:r>
            <a:r>
              <a:rPr lang="de-CH" sz="1800" dirty="0" err="1">
                <a:solidFill>
                  <a:srgbClr val="FF0000"/>
                </a:solidFill>
              </a:rPr>
              <a:t>either</a:t>
            </a:r>
            <a:r>
              <a:rPr lang="de-CH" sz="1800" dirty="0">
                <a:solidFill>
                  <a:srgbClr val="FF0000"/>
                </a:solidFill>
              </a:rPr>
              <a:t> DHL, UPS, Fedex </a:t>
            </a:r>
            <a:r>
              <a:rPr lang="de-CH" sz="1800" dirty="0" err="1">
                <a:solidFill>
                  <a:srgbClr val="FF0000"/>
                </a:solidFill>
              </a:rPr>
              <a:t>or</a:t>
            </a:r>
            <a:r>
              <a:rPr lang="de-CH" sz="1800" dirty="0">
                <a:solidFill>
                  <a:srgbClr val="FF0000"/>
                </a:solidFill>
              </a:rPr>
              <a:t> </a:t>
            </a:r>
            <a:r>
              <a:rPr lang="de-CH" sz="1800" dirty="0" err="1">
                <a:solidFill>
                  <a:srgbClr val="FF0000"/>
                </a:solidFill>
              </a:rPr>
              <a:t>whatever</a:t>
            </a:r>
            <a:r>
              <a:rPr lang="de-CH" sz="1800" dirty="0">
                <a:solidFill>
                  <a:srgbClr val="FF0000"/>
                </a:solidFill>
              </a:rPr>
              <a:t> </a:t>
            </a:r>
            <a:r>
              <a:rPr lang="de-CH" sz="1800" dirty="0" err="1">
                <a:solidFill>
                  <a:srgbClr val="FF0000"/>
                </a:solidFill>
              </a:rPr>
              <a:t>courier</a:t>
            </a:r>
            <a:r>
              <a:rPr lang="de-CH" sz="1800" dirty="0">
                <a:solidFill>
                  <a:srgbClr val="FF0000"/>
                </a:solidFill>
              </a:rPr>
              <a:t> </a:t>
            </a:r>
            <a:r>
              <a:rPr lang="de-CH" sz="1800" dirty="0" err="1">
                <a:solidFill>
                  <a:srgbClr val="FF0000"/>
                </a:solidFill>
              </a:rPr>
              <a:t>you</a:t>
            </a:r>
            <a:r>
              <a:rPr lang="de-CH" sz="1800" dirty="0">
                <a:solidFill>
                  <a:srgbClr val="FF0000"/>
                </a:solidFill>
              </a:rPr>
              <a:t> </a:t>
            </a:r>
            <a:r>
              <a:rPr lang="de-CH" sz="1800" dirty="0" err="1">
                <a:solidFill>
                  <a:srgbClr val="FF0000"/>
                </a:solidFill>
              </a:rPr>
              <a:t>are</a:t>
            </a:r>
            <a:r>
              <a:rPr lang="de-CH" sz="1800" dirty="0">
                <a:solidFill>
                  <a:srgbClr val="FF0000"/>
                </a:solidFill>
              </a:rPr>
              <a:t> </a:t>
            </a:r>
            <a:r>
              <a:rPr lang="de-CH" sz="1800" dirty="0" err="1">
                <a:solidFill>
                  <a:srgbClr val="FF0000"/>
                </a:solidFill>
              </a:rPr>
              <a:t>using</a:t>
            </a:r>
            <a:r>
              <a:rPr lang="de-CH" sz="1800" dirty="0">
                <a:solidFill>
                  <a:srgbClr val="FF0000"/>
                </a:solidFill>
              </a:rPr>
              <a:t>.</a:t>
            </a:r>
          </a:p>
          <a:p>
            <a:pPr marL="342900" indent="-342900">
              <a:buFont typeface="+mj-lt"/>
              <a:buAutoNum type="arabicPeriod"/>
            </a:pPr>
            <a:r>
              <a:rPr lang="de-CH" sz="1800" b="1" dirty="0" err="1">
                <a:solidFill>
                  <a:srgbClr val="FF0000"/>
                </a:solidFill>
              </a:rPr>
              <a:t>Airway</a:t>
            </a:r>
            <a:r>
              <a:rPr lang="de-CH" sz="1800" b="1" dirty="0">
                <a:solidFill>
                  <a:srgbClr val="FF0000"/>
                </a:solidFill>
              </a:rPr>
              <a:t> Bill: </a:t>
            </a:r>
            <a:r>
              <a:rPr lang="de-CH" sz="1800" dirty="0">
                <a:solidFill>
                  <a:srgbClr val="FF0000"/>
                </a:solidFill>
              </a:rPr>
              <a:t>On </a:t>
            </a:r>
            <a:r>
              <a:rPr lang="de-CH" sz="1800" dirty="0" err="1">
                <a:solidFill>
                  <a:srgbClr val="FF0000"/>
                </a:solidFill>
              </a:rPr>
              <a:t>the</a:t>
            </a:r>
            <a:r>
              <a:rPr lang="de-CH" sz="1800" dirty="0">
                <a:solidFill>
                  <a:srgbClr val="FF0000"/>
                </a:solidFill>
              </a:rPr>
              <a:t> </a:t>
            </a:r>
            <a:r>
              <a:rPr lang="de-CH" sz="1800" dirty="0" err="1">
                <a:solidFill>
                  <a:srgbClr val="FF0000"/>
                </a:solidFill>
              </a:rPr>
              <a:t>airway</a:t>
            </a:r>
            <a:r>
              <a:rPr lang="de-CH" sz="1800" dirty="0">
                <a:solidFill>
                  <a:srgbClr val="FF0000"/>
                </a:solidFill>
              </a:rPr>
              <a:t> </a:t>
            </a:r>
            <a:r>
              <a:rPr lang="de-CH" sz="1800" dirty="0" err="1">
                <a:solidFill>
                  <a:srgbClr val="FF0000"/>
                </a:solidFill>
              </a:rPr>
              <a:t>bill</a:t>
            </a:r>
            <a:r>
              <a:rPr lang="de-CH" sz="1800" dirty="0">
                <a:solidFill>
                  <a:srgbClr val="FF0000"/>
                </a:solidFill>
              </a:rPr>
              <a:t>, </a:t>
            </a:r>
            <a:r>
              <a:rPr lang="de-CH" sz="1800" dirty="0" err="1">
                <a:solidFill>
                  <a:srgbClr val="FF0000"/>
                </a:solidFill>
              </a:rPr>
              <a:t>make</a:t>
            </a:r>
            <a:r>
              <a:rPr lang="de-CH" sz="1800" dirty="0">
                <a:solidFill>
                  <a:srgbClr val="FF0000"/>
                </a:solidFill>
              </a:rPr>
              <a:t> </a:t>
            </a:r>
            <a:r>
              <a:rPr lang="de-CH" sz="1800" dirty="0" err="1">
                <a:solidFill>
                  <a:srgbClr val="FF0000"/>
                </a:solidFill>
              </a:rPr>
              <a:t>sure</a:t>
            </a:r>
            <a:r>
              <a:rPr lang="de-CH" sz="1800" dirty="0">
                <a:solidFill>
                  <a:srgbClr val="FF0000"/>
                </a:solidFill>
              </a:rPr>
              <a:t> </a:t>
            </a:r>
            <a:r>
              <a:rPr lang="de-CH" sz="1800" dirty="0" err="1">
                <a:solidFill>
                  <a:srgbClr val="FF0000"/>
                </a:solidFill>
              </a:rPr>
              <a:t>to</a:t>
            </a:r>
            <a:r>
              <a:rPr lang="de-CH" sz="1800" dirty="0">
                <a:solidFill>
                  <a:srgbClr val="FF0000"/>
                </a:solidFill>
              </a:rPr>
              <a:t> </a:t>
            </a:r>
            <a:r>
              <a:rPr lang="de-CH" sz="1800" dirty="0" err="1">
                <a:solidFill>
                  <a:srgbClr val="FF0000"/>
                </a:solidFill>
              </a:rPr>
              <a:t>mention</a:t>
            </a:r>
            <a:r>
              <a:rPr lang="de-CH" sz="1800" dirty="0">
                <a:solidFill>
                  <a:srgbClr val="FF0000"/>
                </a:solidFill>
              </a:rPr>
              <a:t> </a:t>
            </a:r>
            <a:r>
              <a:rPr lang="de-CH" sz="1800" dirty="0" err="1">
                <a:solidFill>
                  <a:srgbClr val="FF0000"/>
                </a:solidFill>
              </a:rPr>
              <a:t>the</a:t>
            </a:r>
            <a:r>
              <a:rPr lang="de-CH" sz="1800" dirty="0">
                <a:solidFill>
                  <a:srgbClr val="FF0000"/>
                </a:solidFill>
              </a:rPr>
              <a:t> </a:t>
            </a:r>
            <a:r>
              <a:rPr lang="de-CH" sz="1800" dirty="0" err="1">
                <a:solidFill>
                  <a:srgbClr val="FF0000"/>
                </a:solidFill>
              </a:rPr>
              <a:t>reason</a:t>
            </a:r>
            <a:r>
              <a:rPr lang="de-CH" sz="1800" dirty="0">
                <a:solidFill>
                  <a:srgbClr val="FF0000"/>
                </a:solidFill>
              </a:rPr>
              <a:t> </a:t>
            </a:r>
            <a:r>
              <a:rPr lang="de-CH" sz="1800" dirty="0" err="1">
                <a:solidFill>
                  <a:srgbClr val="FF0000"/>
                </a:solidFill>
              </a:rPr>
              <a:t>for</a:t>
            </a:r>
            <a:r>
              <a:rPr lang="de-CH" sz="1800" dirty="0">
                <a:solidFill>
                  <a:srgbClr val="FF0000"/>
                </a:solidFill>
              </a:rPr>
              <a:t> </a:t>
            </a:r>
            <a:r>
              <a:rPr lang="de-CH" sz="1800" dirty="0" err="1">
                <a:solidFill>
                  <a:srgbClr val="FF0000"/>
                </a:solidFill>
              </a:rPr>
              <a:t>sending</a:t>
            </a:r>
            <a:r>
              <a:rPr lang="de-CH" sz="1800" dirty="0">
                <a:solidFill>
                  <a:srgbClr val="FF0000"/>
                </a:solidFill>
              </a:rPr>
              <a:t>: REPAIR/RETURN and </a:t>
            </a:r>
            <a:r>
              <a:rPr lang="de-CH" sz="1800" dirty="0" err="1">
                <a:solidFill>
                  <a:srgbClr val="FF0000"/>
                </a:solidFill>
              </a:rPr>
              <a:t>declare</a:t>
            </a:r>
            <a:r>
              <a:rPr lang="de-CH" sz="1800" dirty="0">
                <a:solidFill>
                  <a:srgbClr val="FF0000"/>
                </a:solidFill>
              </a:rPr>
              <a:t> a </a:t>
            </a:r>
            <a:r>
              <a:rPr lang="de-CH" sz="1800" dirty="0" err="1">
                <a:solidFill>
                  <a:srgbClr val="FF0000"/>
                </a:solidFill>
              </a:rPr>
              <a:t>value</a:t>
            </a:r>
            <a:r>
              <a:rPr lang="de-CH" sz="1800" dirty="0">
                <a:solidFill>
                  <a:srgbClr val="FF0000"/>
                </a:solidFill>
              </a:rPr>
              <a:t> </a:t>
            </a:r>
            <a:r>
              <a:rPr lang="de-CH" sz="1800" dirty="0" err="1">
                <a:solidFill>
                  <a:srgbClr val="FF0000"/>
                </a:solidFill>
              </a:rPr>
              <a:t>for</a:t>
            </a:r>
            <a:r>
              <a:rPr lang="de-CH" sz="1800" dirty="0">
                <a:solidFill>
                  <a:srgbClr val="FF0000"/>
                </a:solidFill>
              </a:rPr>
              <a:t> </a:t>
            </a:r>
            <a:r>
              <a:rPr lang="de-CH" sz="1800" dirty="0" err="1">
                <a:solidFill>
                  <a:srgbClr val="FF0000"/>
                </a:solidFill>
              </a:rPr>
              <a:t>customs</a:t>
            </a:r>
            <a:r>
              <a:rPr lang="de-CH" sz="1800" dirty="0">
                <a:solidFill>
                  <a:srgbClr val="FF0000"/>
                </a:solidFill>
              </a:rPr>
              <a:t> </a:t>
            </a:r>
            <a:r>
              <a:rPr lang="de-CH" sz="1800" dirty="0" err="1">
                <a:solidFill>
                  <a:srgbClr val="FF0000"/>
                </a:solidFill>
              </a:rPr>
              <a:t>of</a:t>
            </a:r>
            <a:r>
              <a:rPr lang="de-CH" sz="1800" dirty="0">
                <a:solidFill>
                  <a:srgbClr val="FF0000"/>
                </a:solidFill>
              </a:rPr>
              <a:t> </a:t>
            </a:r>
            <a:r>
              <a:rPr lang="de-CH" sz="1800" dirty="0" err="1">
                <a:solidFill>
                  <a:srgbClr val="FF0000"/>
                </a:solidFill>
              </a:rPr>
              <a:t>no</a:t>
            </a:r>
            <a:r>
              <a:rPr lang="de-CH" sz="1800" dirty="0">
                <a:solidFill>
                  <a:srgbClr val="FF0000"/>
                </a:solidFill>
              </a:rPr>
              <a:t> </a:t>
            </a:r>
            <a:r>
              <a:rPr lang="de-CH" sz="1800" dirty="0" err="1">
                <a:solidFill>
                  <a:srgbClr val="FF0000"/>
                </a:solidFill>
              </a:rPr>
              <a:t>more</a:t>
            </a:r>
            <a:r>
              <a:rPr lang="de-CH" sz="1800" dirty="0">
                <a:solidFill>
                  <a:srgbClr val="FF0000"/>
                </a:solidFill>
              </a:rPr>
              <a:t> </a:t>
            </a:r>
            <a:r>
              <a:rPr lang="de-CH" sz="1800" dirty="0" err="1">
                <a:solidFill>
                  <a:srgbClr val="FF0000"/>
                </a:solidFill>
              </a:rPr>
              <a:t>than</a:t>
            </a:r>
            <a:r>
              <a:rPr lang="de-CH" sz="1800" dirty="0">
                <a:solidFill>
                  <a:srgbClr val="FF0000"/>
                </a:solidFill>
              </a:rPr>
              <a:t> EUR 5.00 / Set. Do not </a:t>
            </a:r>
            <a:r>
              <a:rPr lang="de-CH" sz="1800" dirty="0" err="1">
                <a:solidFill>
                  <a:srgbClr val="FF0000"/>
                </a:solidFill>
              </a:rPr>
              <a:t>declare</a:t>
            </a:r>
            <a:r>
              <a:rPr lang="de-CH" sz="1800" dirty="0">
                <a:solidFill>
                  <a:srgbClr val="FF0000"/>
                </a:solidFill>
              </a:rPr>
              <a:t> </a:t>
            </a:r>
            <a:r>
              <a:rPr lang="de-CH" sz="1800" dirty="0" err="1">
                <a:solidFill>
                  <a:srgbClr val="FF0000"/>
                </a:solidFill>
              </a:rPr>
              <a:t>any</a:t>
            </a:r>
            <a:r>
              <a:rPr lang="de-CH" sz="1800" dirty="0">
                <a:solidFill>
                  <a:srgbClr val="FF0000"/>
                </a:solidFill>
              </a:rPr>
              <a:t> INSURANCE VALUE, </a:t>
            </a:r>
            <a:r>
              <a:rPr lang="de-CH" sz="1800" dirty="0" err="1">
                <a:solidFill>
                  <a:srgbClr val="FF0000"/>
                </a:solidFill>
              </a:rPr>
              <a:t>as</a:t>
            </a:r>
            <a:r>
              <a:rPr lang="de-CH" sz="1800" dirty="0">
                <a:solidFill>
                  <a:srgbClr val="FF0000"/>
                </a:solidFill>
              </a:rPr>
              <a:t> </a:t>
            </a:r>
            <a:r>
              <a:rPr lang="de-CH" sz="1800" dirty="0" err="1">
                <a:solidFill>
                  <a:srgbClr val="FF0000"/>
                </a:solidFill>
              </a:rPr>
              <a:t>otherwise</a:t>
            </a:r>
            <a:r>
              <a:rPr lang="de-CH" sz="1800" dirty="0">
                <a:solidFill>
                  <a:srgbClr val="FF0000"/>
                </a:solidFill>
              </a:rPr>
              <a:t> </a:t>
            </a:r>
            <a:r>
              <a:rPr lang="de-CH" sz="1800" dirty="0" err="1">
                <a:solidFill>
                  <a:srgbClr val="FF0000"/>
                </a:solidFill>
              </a:rPr>
              <a:t>we</a:t>
            </a:r>
            <a:r>
              <a:rPr lang="de-CH" sz="1800" dirty="0">
                <a:solidFill>
                  <a:srgbClr val="FF0000"/>
                </a:solidFill>
              </a:rPr>
              <a:t> will </a:t>
            </a:r>
            <a:r>
              <a:rPr lang="de-CH" sz="1800" dirty="0" err="1">
                <a:solidFill>
                  <a:srgbClr val="FF0000"/>
                </a:solidFill>
              </a:rPr>
              <a:t>be</a:t>
            </a:r>
            <a:r>
              <a:rPr lang="de-CH" sz="1800" dirty="0">
                <a:solidFill>
                  <a:srgbClr val="FF0000"/>
                </a:solidFill>
              </a:rPr>
              <a:t> </a:t>
            </a:r>
            <a:r>
              <a:rPr lang="de-CH" sz="1800" dirty="0" err="1">
                <a:solidFill>
                  <a:srgbClr val="FF0000"/>
                </a:solidFill>
              </a:rPr>
              <a:t>charged</a:t>
            </a:r>
            <a:r>
              <a:rPr lang="de-CH" sz="1800" dirty="0">
                <a:solidFill>
                  <a:srgbClr val="FF0000"/>
                </a:solidFill>
              </a:rPr>
              <a:t> VAT on </a:t>
            </a:r>
            <a:r>
              <a:rPr lang="de-CH" sz="1800" dirty="0" err="1">
                <a:solidFill>
                  <a:srgbClr val="FF0000"/>
                </a:solidFill>
              </a:rPr>
              <a:t>import</a:t>
            </a:r>
            <a:r>
              <a:rPr lang="de-CH" sz="1800" dirty="0">
                <a:solidFill>
                  <a:srgbClr val="FF0000"/>
                </a:solidFill>
              </a:rPr>
              <a:t> (</a:t>
            </a:r>
            <a:r>
              <a:rPr lang="de-CH" sz="1800" dirty="0" err="1">
                <a:solidFill>
                  <a:srgbClr val="FF0000"/>
                </a:solidFill>
              </a:rPr>
              <a:t>does</a:t>
            </a:r>
            <a:r>
              <a:rPr lang="de-CH" sz="1800" dirty="0">
                <a:solidFill>
                  <a:srgbClr val="FF0000"/>
                </a:solidFill>
              </a:rPr>
              <a:t> not </a:t>
            </a:r>
            <a:r>
              <a:rPr lang="de-CH" sz="1800" dirty="0" err="1">
                <a:solidFill>
                  <a:srgbClr val="FF0000"/>
                </a:solidFill>
              </a:rPr>
              <a:t>apply</a:t>
            </a:r>
            <a:r>
              <a:rPr lang="de-CH" sz="1800" dirty="0">
                <a:solidFill>
                  <a:srgbClr val="FF0000"/>
                </a:solidFill>
              </a:rPr>
              <a:t> </a:t>
            </a:r>
            <a:r>
              <a:rPr lang="de-CH" sz="1800" dirty="0" err="1">
                <a:solidFill>
                  <a:srgbClr val="FF0000"/>
                </a:solidFill>
              </a:rPr>
              <a:t>to</a:t>
            </a:r>
            <a:r>
              <a:rPr lang="de-CH" sz="1800" dirty="0">
                <a:solidFill>
                  <a:srgbClr val="FF0000"/>
                </a:solidFill>
              </a:rPr>
              <a:t> Swiss Customer). </a:t>
            </a:r>
            <a:endParaRPr lang="de-CH" sz="1800" dirty="0"/>
          </a:p>
          <a:p>
            <a:endParaRPr lang="de-CH" sz="2000" dirty="0"/>
          </a:p>
          <a:p>
            <a:endParaRPr lang="de-CH" sz="2000" dirty="0"/>
          </a:p>
          <a:p>
            <a:endParaRPr lang="de-CH" dirty="0"/>
          </a:p>
        </p:txBody>
      </p:sp>
      <p:pic>
        <p:nvPicPr>
          <p:cNvPr id="4" name="Grafik 3">
            <a:extLst>
              <a:ext uri="{FF2B5EF4-FFF2-40B4-BE49-F238E27FC236}">
                <a16:creationId xmlns:a16="http://schemas.microsoft.com/office/drawing/2014/main" id="{6B4C2D45-319C-4817-8EE9-F5A9819D5CBB}"/>
              </a:ext>
            </a:extLst>
          </p:cNvPr>
          <p:cNvPicPr>
            <a:picLocks noChangeAspect="1"/>
          </p:cNvPicPr>
          <p:nvPr/>
        </p:nvPicPr>
        <p:blipFill>
          <a:blip r:embed="rId2"/>
          <a:stretch>
            <a:fillRect/>
          </a:stretch>
        </p:blipFill>
        <p:spPr>
          <a:xfrm>
            <a:off x="3055824" y="342328"/>
            <a:ext cx="5291787" cy="1274174"/>
          </a:xfrm>
          <a:prstGeom prst="rect">
            <a:avLst/>
          </a:prstGeom>
        </p:spPr>
      </p:pic>
    </p:spTree>
    <p:extLst>
      <p:ext uri="{BB962C8B-B14F-4D97-AF65-F5344CB8AC3E}">
        <p14:creationId xmlns:p14="http://schemas.microsoft.com/office/powerpoint/2010/main" val="1100971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75F5541C-BD4D-4696-85AA-AB4F852D295F}"/>
              </a:ext>
            </a:extLst>
          </p:cNvPr>
          <p:cNvSpPr>
            <a:spLocks noGrp="1"/>
          </p:cNvSpPr>
          <p:nvPr>
            <p:ph type="title"/>
          </p:nvPr>
        </p:nvSpPr>
        <p:spPr>
          <a:xfrm>
            <a:off x="838200" y="1761688"/>
            <a:ext cx="10515600" cy="2035871"/>
          </a:xfrm>
        </p:spPr>
        <p:txBody>
          <a:bodyPr>
            <a:noAutofit/>
          </a:bodyPr>
          <a:lstStyle/>
          <a:p>
            <a:pPr algn="ctr"/>
            <a:r>
              <a:rPr lang="de-CH" sz="3200" b="1" dirty="0"/>
              <a:t>1)</a:t>
            </a:r>
            <a:r>
              <a:rPr lang="de-CH" sz="2800" b="1" dirty="0"/>
              <a:t> </a:t>
            </a:r>
            <a:r>
              <a:rPr lang="de-CH" sz="2400" b="1" dirty="0"/>
              <a:t>Fill out all </a:t>
            </a:r>
            <a:r>
              <a:rPr lang="de-CH" sz="2400" b="1" dirty="0" err="1"/>
              <a:t>the</a:t>
            </a:r>
            <a:r>
              <a:rPr lang="de-CH" sz="2400" b="1" dirty="0"/>
              <a:t> </a:t>
            </a:r>
            <a:r>
              <a:rPr lang="de-CH" sz="2400" b="1" dirty="0" err="1"/>
              <a:t>details</a:t>
            </a:r>
            <a:r>
              <a:rPr lang="de-CH" sz="2400" b="1" dirty="0"/>
              <a:t> like Contact Name, Phone, Way </a:t>
            </a:r>
            <a:r>
              <a:rPr lang="de-CH" sz="2400" b="1" dirty="0" err="1"/>
              <a:t>or</a:t>
            </a:r>
            <a:r>
              <a:rPr lang="de-CH" sz="2400" b="1" dirty="0"/>
              <a:t> </a:t>
            </a:r>
            <a:r>
              <a:rPr lang="de-CH" sz="2400" b="1" dirty="0" err="1"/>
              <a:t>Airway</a:t>
            </a:r>
            <a:r>
              <a:rPr lang="de-CH" sz="2400" b="1" dirty="0"/>
              <a:t> Bill </a:t>
            </a:r>
            <a:r>
              <a:rPr lang="de-CH" sz="2400" b="1" dirty="0" err="1"/>
              <a:t>Number</a:t>
            </a:r>
            <a:r>
              <a:rPr lang="de-CH" sz="2400" b="1" dirty="0"/>
              <a:t> and Print 3x and </a:t>
            </a:r>
            <a:r>
              <a:rPr lang="de-CH" sz="2400" b="1" dirty="0" err="1"/>
              <a:t>place</a:t>
            </a:r>
            <a:r>
              <a:rPr lang="de-CH" sz="2400" b="1" dirty="0"/>
              <a:t> in </a:t>
            </a:r>
            <a:r>
              <a:rPr lang="de-CH" sz="2400" b="1" dirty="0" err="1"/>
              <a:t>the</a:t>
            </a:r>
            <a:r>
              <a:rPr lang="de-CH" sz="2400" b="1" dirty="0"/>
              <a:t> </a:t>
            </a:r>
            <a:r>
              <a:rPr lang="de-CH" sz="2400" b="1" dirty="0" err="1"/>
              <a:t>plastic</a:t>
            </a:r>
            <a:r>
              <a:rPr lang="de-CH" sz="2400" b="1" dirty="0"/>
              <a:t> </a:t>
            </a:r>
            <a:r>
              <a:rPr lang="de-CH" sz="2400" b="1" dirty="0" err="1"/>
              <a:t>sleeve</a:t>
            </a:r>
            <a:r>
              <a:rPr lang="de-CH" sz="2400" b="1" dirty="0"/>
              <a:t> </a:t>
            </a:r>
            <a:r>
              <a:rPr lang="de-CH" sz="2400" b="1" dirty="0" err="1"/>
              <a:t>you</a:t>
            </a:r>
            <a:r>
              <a:rPr lang="de-CH" sz="2400" b="1" dirty="0"/>
              <a:t> </a:t>
            </a:r>
            <a:r>
              <a:rPr lang="de-CH" sz="2400" b="1" dirty="0" err="1"/>
              <a:t>use</a:t>
            </a:r>
            <a:r>
              <a:rPr lang="de-CH" sz="2400" b="1" dirty="0"/>
              <a:t> </a:t>
            </a:r>
            <a:r>
              <a:rPr lang="de-CH" sz="2400" b="1" dirty="0" err="1"/>
              <a:t>for</a:t>
            </a:r>
            <a:r>
              <a:rPr lang="de-CH" sz="2400" b="1" dirty="0"/>
              <a:t> </a:t>
            </a:r>
            <a:r>
              <a:rPr lang="de-CH" sz="2400" b="1" dirty="0" err="1"/>
              <a:t>the</a:t>
            </a:r>
            <a:r>
              <a:rPr lang="de-CH" sz="2400" b="1" dirty="0"/>
              <a:t> </a:t>
            </a:r>
            <a:r>
              <a:rPr lang="de-CH" sz="2400" b="1" dirty="0" err="1"/>
              <a:t>Airway</a:t>
            </a:r>
            <a:r>
              <a:rPr lang="de-CH" sz="2400" b="1" dirty="0"/>
              <a:t> Bill on top </a:t>
            </a:r>
            <a:r>
              <a:rPr lang="de-CH" sz="2400" b="1" dirty="0" err="1"/>
              <a:t>of</a:t>
            </a:r>
            <a:r>
              <a:rPr lang="de-CH" sz="2400" b="1" dirty="0"/>
              <a:t> </a:t>
            </a:r>
            <a:r>
              <a:rPr lang="de-CH" sz="2400" b="1" dirty="0" err="1"/>
              <a:t>parcel</a:t>
            </a:r>
            <a:br>
              <a:rPr lang="de-CH" sz="3600" b="1" dirty="0"/>
            </a:br>
            <a:r>
              <a:rPr lang="de-CH" sz="3600" b="1" i="1" dirty="0">
                <a:solidFill>
                  <a:srgbClr val="FF0000"/>
                </a:solidFill>
              </a:rPr>
              <a:t>Below Sample </a:t>
            </a:r>
            <a:r>
              <a:rPr lang="de-CH" sz="3600" b="1" i="1" dirty="0" err="1">
                <a:solidFill>
                  <a:srgbClr val="FF0000"/>
                </a:solidFill>
              </a:rPr>
              <a:t>only</a:t>
            </a:r>
            <a:r>
              <a:rPr lang="de-CH" sz="3600" b="1" dirty="0">
                <a:solidFill>
                  <a:srgbClr val="FF0000"/>
                </a:solidFill>
              </a:rPr>
              <a:t>: </a:t>
            </a:r>
          </a:p>
        </p:txBody>
      </p:sp>
      <p:pic>
        <p:nvPicPr>
          <p:cNvPr id="9" name="Grafik 8">
            <a:extLst>
              <a:ext uri="{FF2B5EF4-FFF2-40B4-BE49-F238E27FC236}">
                <a16:creationId xmlns:a16="http://schemas.microsoft.com/office/drawing/2014/main" id="{B1F6C6E5-50A5-4404-B89C-2B48134E3BE4}"/>
              </a:ext>
            </a:extLst>
          </p:cNvPr>
          <p:cNvPicPr>
            <a:picLocks noChangeAspect="1"/>
          </p:cNvPicPr>
          <p:nvPr/>
        </p:nvPicPr>
        <p:blipFill>
          <a:blip r:embed="rId2"/>
          <a:stretch>
            <a:fillRect/>
          </a:stretch>
        </p:blipFill>
        <p:spPr>
          <a:xfrm>
            <a:off x="3272824" y="385551"/>
            <a:ext cx="5291787" cy="1274174"/>
          </a:xfrm>
          <a:prstGeom prst="rect">
            <a:avLst/>
          </a:prstGeom>
        </p:spPr>
      </p:pic>
      <p:pic>
        <p:nvPicPr>
          <p:cNvPr id="3" name="Grafik 2">
            <a:extLst>
              <a:ext uri="{FF2B5EF4-FFF2-40B4-BE49-F238E27FC236}">
                <a16:creationId xmlns:a16="http://schemas.microsoft.com/office/drawing/2014/main" id="{6A18DF36-F105-4D19-8C1C-A094ECBB00FC}"/>
              </a:ext>
            </a:extLst>
          </p:cNvPr>
          <p:cNvPicPr>
            <a:picLocks noChangeAspect="1"/>
          </p:cNvPicPr>
          <p:nvPr/>
        </p:nvPicPr>
        <p:blipFill>
          <a:blip r:embed="rId3"/>
          <a:stretch>
            <a:fillRect/>
          </a:stretch>
        </p:blipFill>
        <p:spPr>
          <a:xfrm>
            <a:off x="8135370" y="3013788"/>
            <a:ext cx="2305585" cy="3204569"/>
          </a:xfrm>
          <a:prstGeom prst="rect">
            <a:avLst/>
          </a:prstGeom>
        </p:spPr>
      </p:pic>
    </p:spTree>
    <p:extLst>
      <p:ext uri="{BB962C8B-B14F-4D97-AF65-F5344CB8AC3E}">
        <p14:creationId xmlns:p14="http://schemas.microsoft.com/office/powerpoint/2010/main" val="6528166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1C93CCE8-0520-4E6D-9D9D-59B3DEE1C5A5}"/>
              </a:ext>
            </a:extLst>
          </p:cNvPr>
          <p:cNvSpPr>
            <a:spLocks noGrp="1"/>
          </p:cNvSpPr>
          <p:nvPr>
            <p:ph type="title"/>
          </p:nvPr>
        </p:nvSpPr>
        <p:spPr>
          <a:xfrm>
            <a:off x="838199" y="681037"/>
            <a:ext cx="10515600" cy="2155469"/>
          </a:xfrm>
        </p:spPr>
        <p:txBody>
          <a:bodyPr>
            <a:normAutofit/>
          </a:bodyPr>
          <a:lstStyle/>
          <a:p>
            <a:pPr algn="ctr"/>
            <a:r>
              <a:rPr lang="de-CH" b="1" dirty="0"/>
              <a:t>Contact </a:t>
            </a:r>
            <a:r>
              <a:rPr lang="de-CH" b="1" dirty="0" err="1"/>
              <a:t>your</a:t>
            </a:r>
            <a:r>
              <a:rPr lang="de-CH" b="1" dirty="0"/>
              <a:t> Freight </a:t>
            </a:r>
            <a:r>
              <a:rPr lang="de-CH" b="1" dirty="0" err="1"/>
              <a:t>Forwarder</a:t>
            </a:r>
            <a:r>
              <a:rPr lang="de-CH" b="1" dirty="0"/>
              <a:t> in </a:t>
            </a:r>
            <a:r>
              <a:rPr lang="de-CH" b="1" dirty="0" err="1"/>
              <a:t>your</a:t>
            </a:r>
            <a:r>
              <a:rPr lang="de-CH" b="1" dirty="0"/>
              <a:t> </a:t>
            </a:r>
            <a:r>
              <a:rPr lang="de-CH" b="1" dirty="0" err="1"/>
              <a:t>country</a:t>
            </a:r>
            <a:r>
              <a:rPr lang="de-CH" b="1" dirty="0"/>
              <a:t> and send </a:t>
            </a:r>
            <a:r>
              <a:rPr lang="de-CH" b="1" dirty="0" err="1"/>
              <a:t>the</a:t>
            </a:r>
            <a:r>
              <a:rPr lang="de-CH" b="1" dirty="0"/>
              <a:t> </a:t>
            </a:r>
            <a:r>
              <a:rPr lang="de-CH" b="1" dirty="0" err="1"/>
              <a:t>package</a:t>
            </a:r>
            <a:r>
              <a:rPr lang="de-CH" b="1" dirty="0"/>
              <a:t> </a:t>
            </a:r>
            <a:r>
              <a:rPr lang="de-CH" b="1" dirty="0" err="1"/>
              <a:t>with</a:t>
            </a:r>
            <a:r>
              <a:rPr lang="de-CH" b="1" dirty="0"/>
              <a:t> all Forms </a:t>
            </a:r>
            <a:r>
              <a:rPr lang="de-CH" b="1" dirty="0" err="1"/>
              <a:t>duly</a:t>
            </a:r>
            <a:r>
              <a:rPr lang="de-CH" b="1" dirty="0"/>
              <a:t> </a:t>
            </a:r>
            <a:r>
              <a:rPr lang="de-CH" b="1" dirty="0" err="1"/>
              <a:t>filled</a:t>
            </a:r>
            <a:r>
              <a:rPr lang="de-CH" b="1" dirty="0"/>
              <a:t> </a:t>
            </a:r>
            <a:r>
              <a:rPr lang="de-CH" b="1" dirty="0" err="1"/>
              <a:t>as</a:t>
            </a:r>
            <a:r>
              <a:rPr lang="de-CH" b="1" dirty="0"/>
              <a:t> </a:t>
            </a:r>
            <a:r>
              <a:rPr lang="de-CH" b="1" dirty="0" err="1"/>
              <a:t>previously</a:t>
            </a:r>
            <a:r>
              <a:rPr lang="de-CH" b="1" dirty="0"/>
              <a:t> </a:t>
            </a:r>
            <a:r>
              <a:rPr lang="de-CH" b="1" dirty="0" err="1"/>
              <a:t>explained</a:t>
            </a:r>
            <a:r>
              <a:rPr lang="de-CH" b="1" dirty="0"/>
              <a:t> </a:t>
            </a:r>
            <a:r>
              <a:rPr lang="de-CH" b="1" dirty="0" err="1"/>
              <a:t>to</a:t>
            </a:r>
            <a:r>
              <a:rPr lang="de-CH" b="1" dirty="0"/>
              <a:t>:</a:t>
            </a:r>
          </a:p>
        </p:txBody>
      </p:sp>
      <p:pic>
        <p:nvPicPr>
          <p:cNvPr id="11" name="Inhaltsplatzhalter 10">
            <a:extLst>
              <a:ext uri="{FF2B5EF4-FFF2-40B4-BE49-F238E27FC236}">
                <a16:creationId xmlns:a16="http://schemas.microsoft.com/office/drawing/2014/main" id="{41AD4989-39CD-45E4-AF1C-27E379A424D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08578" y="3013788"/>
            <a:ext cx="6950025" cy="3269472"/>
          </a:xfrm>
        </p:spPr>
      </p:pic>
    </p:spTree>
    <p:extLst>
      <p:ext uri="{BB962C8B-B14F-4D97-AF65-F5344CB8AC3E}">
        <p14:creationId xmlns:p14="http://schemas.microsoft.com/office/powerpoint/2010/main" val="3100031281"/>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496</Words>
  <Application>Microsoft Office PowerPoint</Application>
  <PresentationFormat>Breitbild</PresentationFormat>
  <Paragraphs>27</Paragraphs>
  <Slides>6</Slides>
  <Notes>0</Notes>
  <HiddenSlides>0</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6</vt:i4>
      </vt:variant>
    </vt:vector>
  </HeadingPairs>
  <TitlesOfParts>
    <vt:vector size="10" baseType="lpstr">
      <vt:lpstr>Arial</vt:lpstr>
      <vt:lpstr>Calibri</vt:lpstr>
      <vt:lpstr>Calibri Light</vt:lpstr>
      <vt:lpstr>Office</vt:lpstr>
      <vt:lpstr>Electrode Set Problems on the ActiveTwo EEG System</vt:lpstr>
      <vt:lpstr>Some back-ground:</vt:lpstr>
      <vt:lpstr>Choice of Services to chose from and place/pay your order on the Shop:</vt:lpstr>
      <vt:lpstr> Once you decided what you intend to do follow these steps:  </vt:lpstr>
      <vt:lpstr>1) Fill out all the details like Contact Name, Phone, Way or Airway Bill Number and Print 3x and place in the plastic sleeve you use for the Airway Bill on top of parcel Below Sample only: </vt:lpstr>
      <vt:lpstr>Contact your Freight Forwarder in your country and send the package with all Forms duly filled as previously explained to: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Battery Box Problems ActiveTwo EEG System</dc:title>
  <dc:creator>Marc Mosimann</dc:creator>
  <cp:lastModifiedBy>Marc Mosimann</cp:lastModifiedBy>
  <cp:revision>19</cp:revision>
  <dcterms:created xsi:type="dcterms:W3CDTF">2018-05-09T07:04:13Z</dcterms:created>
  <dcterms:modified xsi:type="dcterms:W3CDTF">2018-05-17T12:45:24Z</dcterms:modified>
</cp:coreProperties>
</file>